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6" r:id="rId6"/>
    <p:sldId id="270" r:id="rId7"/>
    <p:sldId id="269" r:id="rId8"/>
    <p:sldId id="275" r:id="rId9"/>
    <p:sldId id="274" r:id="rId10"/>
    <p:sldId id="260" r:id="rId11"/>
    <p:sldId id="272" r:id="rId12"/>
  </p:sldIdLst>
  <p:sldSz cx="9144000" cy="6858000" type="screen4x3"/>
  <p:notesSz cx="6808788" cy="98234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7FEA8-F7AB-4C98-B847-07731925B856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0D8F83D3-C552-4724-9BA9-7A12D3ECD696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MACRO-AREA</a:t>
          </a:r>
          <a:endParaRPr lang="it-IT" b="1" dirty="0">
            <a:solidFill>
              <a:schemeClr val="tx1"/>
            </a:solidFill>
          </a:endParaRPr>
        </a:p>
      </dgm:t>
    </dgm:pt>
    <dgm:pt modelId="{B3AB2F72-5FF8-4B48-BA0B-C5849E3C2672}" type="parTrans" cxnId="{039F280D-8010-4E50-B7CB-545E2BBCA391}">
      <dgm:prSet/>
      <dgm:spPr/>
      <dgm:t>
        <a:bodyPr/>
        <a:lstStyle/>
        <a:p>
          <a:endParaRPr lang="it-IT"/>
        </a:p>
      </dgm:t>
    </dgm:pt>
    <dgm:pt modelId="{8A01D73A-8402-4834-8D21-531A4AD30031}" type="sibTrans" cxnId="{039F280D-8010-4E50-B7CB-545E2BBCA391}">
      <dgm:prSet/>
      <dgm:spPr/>
      <dgm:t>
        <a:bodyPr/>
        <a:lstStyle/>
        <a:p>
          <a:endParaRPr lang="it-IT"/>
        </a:p>
      </dgm:t>
    </dgm:pt>
    <dgm:pt modelId="{D56D5898-0DE5-4BEA-A727-FA79CD675A3A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Cluster 1</a:t>
          </a:r>
          <a:endParaRPr lang="it-IT" b="1" dirty="0">
            <a:solidFill>
              <a:schemeClr val="tx1"/>
            </a:solidFill>
          </a:endParaRPr>
        </a:p>
      </dgm:t>
    </dgm:pt>
    <dgm:pt modelId="{EB40BD3C-49AC-489B-9F47-11F7C4B2C6CF}" type="parTrans" cxnId="{0015D7BF-E65D-4DE3-AB9E-BDB55A26F493}">
      <dgm:prSet/>
      <dgm:spPr/>
      <dgm:t>
        <a:bodyPr/>
        <a:lstStyle/>
        <a:p>
          <a:endParaRPr lang="it-IT"/>
        </a:p>
      </dgm:t>
    </dgm:pt>
    <dgm:pt modelId="{5878A5EF-4C64-4CAB-A265-8FB8A9749336}" type="sibTrans" cxnId="{0015D7BF-E65D-4DE3-AB9E-BDB55A26F493}">
      <dgm:prSet/>
      <dgm:spPr/>
      <dgm:t>
        <a:bodyPr/>
        <a:lstStyle/>
        <a:p>
          <a:endParaRPr lang="it-IT"/>
        </a:p>
      </dgm:t>
    </dgm:pt>
    <dgm:pt modelId="{7267B6A5-5933-4B82-B07D-D89DE39A47CE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Cluster 2</a:t>
          </a:r>
          <a:endParaRPr lang="it-IT" b="1" dirty="0">
            <a:solidFill>
              <a:schemeClr val="tx1"/>
            </a:solidFill>
          </a:endParaRPr>
        </a:p>
      </dgm:t>
    </dgm:pt>
    <dgm:pt modelId="{9A7E13E3-4D24-41B5-9B04-F22C9068FF10}" type="parTrans" cxnId="{D807714B-8A88-45B9-8936-189E5071DC6E}">
      <dgm:prSet/>
      <dgm:spPr/>
      <dgm:t>
        <a:bodyPr/>
        <a:lstStyle/>
        <a:p>
          <a:endParaRPr lang="it-IT"/>
        </a:p>
      </dgm:t>
    </dgm:pt>
    <dgm:pt modelId="{81CE0134-BDE7-487B-BF64-9A06AC9615C2}" type="sibTrans" cxnId="{D807714B-8A88-45B9-8936-189E5071DC6E}">
      <dgm:prSet/>
      <dgm:spPr/>
      <dgm:t>
        <a:bodyPr/>
        <a:lstStyle/>
        <a:p>
          <a:endParaRPr lang="it-IT"/>
        </a:p>
      </dgm:t>
    </dgm:pt>
    <dgm:pt modelId="{B1980E7F-3665-455D-B604-21C41EAA37D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Cluster 4</a:t>
          </a:r>
          <a:endParaRPr lang="it-IT" b="1" dirty="0">
            <a:solidFill>
              <a:schemeClr val="tx1"/>
            </a:solidFill>
          </a:endParaRPr>
        </a:p>
      </dgm:t>
    </dgm:pt>
    <dgm:pt modelId="{FB0C9587-E5BD-46E9-A332-1307993B8470}" type="parTrans" cxnId="{6AF8BC93-72BF-47A0-93E2-461E32C9C89F}">
      <dgm:prSet/>
      <dgm:spPr/>
      <dgm:t>
        <a:bodyPr/>
        <a:lstStyle/>
        <a:p>
          <a:endParaRPr lang="it-IT"/>
        </a:p>
      </dgm:t>
    </dgm:pt>
    <dgm:pt modelId="{F6509E31-8515-44EC-B5A0-E56D8D58DF0A}" type="sibTrans" cxnId="{6AF8BC93-72BF-47A0-93E2-461E32C9C89F}">
      <dgm:prSet/>
      <dgm:spPr/>
      <dgm:t>
        <a:bodyPr/>
        <a:lstStyle/>
        <a:p>
          <a:endParaRPr lang="it-IT"/>
        </a:p>
      </dgm:t>
    </dgm:pt>
    <dgm:pt modelId="{BD282483-BCCD-4075-98B0-AD4BD660B269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Cluster 5</a:t>
          </a:r>
          <a:endParaRPr lang="it-IT" b="1" dirty="0">
            <a:solidFill>
              <a:schemeClr val="tx1"/>
            </a:solidFill>
          </a:endParaRPr>
        </a:p>
      </dgm:t>
    </dgm:pt>
    <dgm:pt modelId="{365FF8EF-BF5B-43BA-A9A3-8335B08FDC13}" type="parTrans" cxnId="{AFE06F2B-D65F-4F7A-A26A-9A34C091EE76}">
      <dgm:prSet/>
      <dgm:spPr/>
      <dgm:t>
        <a:bodyPr/>
        <a:lstStyle/>
        <a:p>
          <a:endParaRPr lang="it-IT"/>
        </a:p>
      </dgm:t>
    </dgm:pt>
    <dgm:pt modelId="{97B060D9-6DDF-4470-AF10-7B29A1AEAD5D}" type="sibTrans" cxnId="{AFE06F2B-D65F-4F7A-A26A-9A34C091EE76}">
      <dgm:prSet/>
      <dgm:spPr/>
      <dgm:t>
        <a:bodyPr/>
        <a:lstStyle/>
        <a:p>
          <a:endParaRPr lang="it-IT"/>
        </a:p>
      </dgm:t>
    </dgm:pt>
    <dgm:pt modelId="{923FA952-7428-4A11-ABF0-57BE37657CB9}">
      <dgm:prSet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Cluster 3</a:t>
          </a:r>
          <a:endParaRPr lang="it-IT" b="1" dirty="0">
            <a:solidFill>
              <a:schemeClr val="tx1"/>
            </a:solidFill>
          </a:endParaRPr>
        </a:p>
      </dgm:t>
    </dgm:pt>
    <dgm:pt modelId="{73FD3148-185F-48F4-8F25-A333A7A4078E}" type="parTrans" cxnId="{2B1345AE-8724-422B-9A07-831DF91CBE80}">
      <dgm:prSet/>
      <dgm:spPr/>
      <dgm:t>
        <a:bodyPr/>
        <a:lstStyle/>
        <a:p>
          <a:endParaRPr lang="it-IT"/>
        </a:p>
      </dgm:t>
    </dgm:pt>
    <dgm:pt modelId="{0C93CE19-F882-4727-AD96-8F4FE24A240B}" type="sibTrans" cxnId="{2B1345AE-8724-422B-9A07-831DF91CBE80}">
      <dgm:prSet/>
      <dgm:spPr/>
      <dgm:t>
        <a:bodyPr/>
        <a:lstStyle/>
        <a:p>
          <a:endParaRPr lang="it-IT"/>
        </a:p>
      </dgm:t>
    </dgm:pt>
    <dgm:pt modelId="{05C8F4BE-4A29-4FC8-B996-96AA1A9FBCBF}" type="pres">
      <dgm:prSet presAssocID="{E4B7FEA8-F7AB-4C98-B847-07731925B8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0277420-E56A-40D3-9133-8B2F2E31A48C}" type="pres">
      <dgm:prSet presAssocID="{0D8F83D3-C552-4724-9BA9-7A12D3ECD696}" presName="centerShape" presStyleLbl="node0" presStyleIdx="0" presStyleCnt="1"/>
      <dgm:spPr/>
      <dgm:t>
        <a:bodyPr/>
        <a:lstStyle/>
        <a:p>
          <a:endParaRPr lang="it-IT"/>
        </a:p>
      </dgm:t>
    </dgm:pt>
    <dgm:pt modelId="{B4985BA9-FB58-41CC-93A5-4AC3235C7A49}" type="pres">
      <dgm:prSet presAssocID="{D56D5898-0DE5-4BEA-A727-FA79CD675A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2E1DAA-B263-4532-ADBB-C795A4EB2286}" type="pres">
      <dgm:prSet presAssocID="{D56D5898-0DE5-4BEA-A727-FA79CD675A3A}" presName="dummy" presStyleCnt="0"/>
      <dgm:spPr/>
    </dgm:pt>
    <dgm:pt modelId="{BFA47BC3-0CF1-473E-A152-6B9C4977DFE5}" type="pres">
      <dgm:prSet presAssocID="{5878A5EF-4C64-4CAB-A265-8FB8A9749336}" presName="sibTrans" presStyleLbl="sibTrans2D1" presStyleIdx="0" presStyleCnt="5"/>
      <dgm:spPr/>
      <dgm:t>
        <a:bodyPr/>
        <a:lstStyle/>
        <a:p>
          <a:endParaRPr lang="it-IT"/>
        </a:p>
      </dgm:t>
    </dgm:pt>
    <dgm:pt modelId="{DEA666A6-864A-4080-AEA8-4F6D70BE6E97}" type="pres">
      <dgm:prSet presAssocID="{7267B6A5-5933-4B82-B07D-D89DE39A47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88ACE6-17DC-4AC1-87A2-827DDDF1008D}" type="pres">
      <dgm:prSet presAssocID="{7267B6A5-5933-4B82-B07D-D89DE39A47CE}" presName="dummy" presStyleCnt="0"/>
      <dgm:spPr/>
    </dgm:pt>
    <dgm:pt modelId="{5EDC1C75-291B-42C3-9E8A-EC13DAFB8062}" type="pres">
      <dgm:prSet presAssocID="{81CE0134-BDE7-487B-BF64-9A06AC9615C2}" presName="sibTrans" presStyleLbl="sibTrans2D1" presStyleIdx="1" presStyleCnt="5"/>
      <dgm:spPr/>
      <dgm:t>
        <a:bodyPr/>
        <a:lstStyle/>
        <a:p>
          <a:endParaRPr lang="it-IT"/>
        </a:p>
      </dgm:t>
    </dgm:pt>
    <dgm:pt modelId="{1813E031-8D0D-40E2-AF33-3730B06600E2}" type="pres">
      <dgm:prSet presAssocID="{923FA952-7428-4A11-ABF0-57BE37657C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617305-DD37-457D-A251-C860D421163E}" type="pres">
      <dgm:prSet presAssocID="{923FA952-7428-4A11-ABF0-57BE37657CB9}" presName="dummy" presStyleCnt="0"/>
      <dgm:spPr/>
    </dgm:pt>
    <dgm:pt modelId="{B405E917-C728-4A08-B28F-B0A2F4F52CC8}" type="pres">
      <dgm:prSet presAssocID="{0C93CE19-F882-4727-AD96-8F4FE24A240B}" presName="sibTrans" presStyleLbl="sibTrans2D1" presStyleIdx="2" presStyleCnt="5"/>
      <dgm:spPr/>
      <dgm:t>
        <a:bodyPr/>
        <a:lstStyle/>
        <a:p>
          <a:endParaRPr lang="it-IT"/>
        </a:p>
      </dgm:t>
    </dgm:pt>
    <dgm:pt modelId="{3A4D02C9-B7F8-4463-A9C0-0FB10D6AE611}" type="pres">
      <dgm:prSet presAssocID="{B1980E7F-3665-455D-B604-21C41EAA37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930DF2-6A2F-49DC-8870-B526975CB3A3}" type="pres">
      <dgm:prSet presAssocID="{B1980E7F-3665-455D-B604-21C41EAA37D8}" presName="dummy" presStyleCnt="0"/>
      <dgm:spPr/>
    </dgm:pt>
    <dgm:pt modelId="{9E53D125-9A6D-4F93-B3CA-225F6512BA03}" type="pres">
      <dgm:prSet presAssocID="{F6509E31-8515-44EC-B5A0-E56D8D58DF0A}" presName="sibTrans" presStyleLbl="sibTrans2D1" presStyleIdx="3" presStyleCnt="5"/>
      <dgm:spPr/>
      <dgm:t>
        <a:bodyPr/>
        <a:lstStyle/>
        <a:p>
          <a:endParaRPr lang="it-IT"/>
        </a:p>
      </dgm:t>
    </dgm:pt>
    <dgm:pt modelId="{7A033635-A038-4EB9-B7F8-284A9286F16B}" type="pres">
      <dgm:prSet presAssocID="{BD282483-BCCD-4075-98B0-AD4BD660B2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24E18D-D012-490E-95DC-E61032593F72}" type="pres">
      <dgm:prSet presAssocID="{BD282483-BCCD-4075-98B0-AD4BD660B269}" presName="dummy" presStyleCnt="0"/>
      <dgm:spPr/>
    </dgm:pt>
    <dgm:pt modelId="{501ECAAD-943E-4169-8152-E80813B05100}" type="pres">
      <dgm:prSet presAssocID="{97B060D9-6DDF-4470-AF10-7B29A1AEAD5D}" presName="sibTrans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92F51040-49CC-4342-B0C0-920ECD797339}" type="presOf" srcId="{B1980E7F-3665-455D-B604-21C41EAA37D8}" destId="{3A4D02C9-B7F8-4463-A9C0-0FB10D6AE611}" srcOrd="0" destOrd="0" presId="urn:microsoft.com/office/officeart/2005/8/layout/radial6"/>
    <dgm:cxn modelId="{23D8DD19-C8B0-432F-B197-B7C2D79A3BDE}" type="presOf" srcId="{7267B6A5-5933-4B82-B07D-D89DE39A47CE}" destId="{DEA666A6-864A-4080-AEA8-4F6D70BE6E97}" srcOrd="0" destOrd="0" presId="urn:microsoft.com/office/officeart/2005/8/layout/radial6"/>
    <dgm:cxn modelId="{5068A644-F4CF-46DB-85FF-D142F609BA04}" type="presOf" srcId="{81CE0134-BDE7-487B-BF64-9A06AC9615C2}" destId="{5EDC1C75-291B-42C3-9E8A-EC13DAFB8062}" srcOrd="0" destOrd="0" presId="urn:microsoft.com/office/officeart/2005/8/layout/radial6"/>
    <dgm:cxn modelId="{039F280D-8010-4E50-B7CB-545E2BBCA391}" srcId="{E4B7FEA8-F7AB-4C98-B847-07731925B856}" destId="{0D8F83D3-C552-4724-9BA9-7A12D3ECD696}" srcOrd="0" destOrd="0" parTransId="{B3AB2F72-5FF8-4B48-BA0B-C5849E3C2672}" sibTransId="{8A01D73A-8402-4834-8D21-531A4AD30031}"/>
    <dgm:cxn modelId="{038820DD-6168-4924-B61A-8B5CA52396F9}" type="presOf" srcId="{BD282483-BCCD-4075-98B0-AD4BD660B269}" destId="{7A033635-A038-4EB9-B7F8-284A9286F16B}" srcOrd="0" destOrd="0" presId="urn:microsoft.com/office/officeart/2005/8/layout/radial6"/>
    <dgm:cxn modelId="{F90C3D9C-362B-4842-92EE-170844F11DE5}" type="presOf" srcId="{F6509E31-8515-44EC-B5A0-E56D8D58DF0A}" destId="{9E53D125-9A6D-4F93-B3CA-225F6512BA03}" srcOrd="0" destOrd="0" presId="urn:microsoft.com/office/officeart/2005/8/layout/radial6"/>
    <dgm:cxn modelId="{083F7C2F-9B67-4668-8E12-A510B961C978}" type="presOf" srcId="{97B060D9-6DDF-4470-AF10-7B29A1AEAD5D}" destId="{501ECAAD-943E-4169-8152-E80813B05100}" srcOrd="0" destOrd="0" presId="urn:microsoft.com/office/officeart/2005/8/layout/radial6"/>
    <dgm:cxn modelId="{2B1345AE-8724-422B-9A07-831DF91CBE80}" srcId="{0D8F83D3-C552-4724-9BA9-7A12D3ECD696}" destId="{923FA952-7428-4A11-ABF0-57BE37657CB9}" srcOrd="2" destOrd="0" parTransId="{73FD3148-185F-48F4-8F25-A333A7A4078E}" sibTransId="{0C93CE19-F882-4727-AD96-8F4FE24A240B}"/>
    <dgm:cxn modelId="{4846E2D7-CEFC-4799-A092-790119CB1753}" type="presOf" srcId="{5878A5EF-4C64-4CAB-A265-8FB8A9749336}" destId="{BFA47BC3-0CF1-473E-A152-6B9C4977DFE5}" srcOrd="0" destOrd="0" presId="urn:microsoft.com/office/officeart/2005/8/layout/radial6"/>
    <dgm:cxn modelId="{0015D7BF-E65D-4DE3-AB9E-BDB55A26F493}" srcId="{0D8F83D3-C552-4724-9BA9-7A12D3ECD696}" destId="{D56D5898-0DE5-4BEA-A727-FA79CD675A3A}" srcOrd="0" destOrd="0" parTransId="{EB40BD3C-49AC-489B-9F47-11F7C4B2C6CF}" sibTransId="{5878A5EF-4C64-4CAB-A265-8FB8A9749336}"/>
    <dgm:cxn modelId="{9A1FF175-C162-44B2-BA01-CF3261152657}" type="presOf" srcId="{E4B7FEA8-F7AB-4C98-B847-07731925B856}" destId="{05C8F4BE-4A29-4FC8-B996-96AA1A9FBCBF}" srcOrd="0" destOrd="0" presId="urn:microsoft.com/office/officeart/2005/8/layout/radial6"/>
    <dgm:cxn modelId="{01046B81-61CA-46FE-9CCD-D4534BF62E68}" type="presOf" srcId="{923FA952-7428-4A11-ABF0-57BE37657CB9}" destId="{1813E031-8D0D-40E2-AF33-3730B06600E2}" srcOrd="0" destOrd="0" presId="urn:microsoft.com/office/officeart/2005/8/layout/radial6"/>
    <dgm:cxn modelId="{D6F1C9D1-EB73-4B6F-B5F0-6250B4BCD7AB}" type="presOf" srcId="{0C93CE19-F882-4727-AD96-8F4FE24A240B}" destId="{B405E917-C728-4A08-B28F-B0A2F4F52CC8}" srcOrd="0" destOrd="0" presId="urn:microsoft.com/office/officeart/2005/8/layout/radial6"/>
    <dgm:cxn modelId="{B5A2DF0F-3A7E-4255-9E2A-D6958FFE521A}" type="presOf" srcId="{D56D5898-0DE5-4BEA-A727-FA79CD675A3A}" destId="{B4985BA9-FB58-41CC-93A5-4AC3235C7A49}" srcOrd="0" destOrd="0" presId="urn:microsoft.com/office/officeart/2005/8/layout/radial6"/>
    <dgm:cxn modelId="{6AF8BC93-72BF-47A0-93E2-461E32C9C89F}" srcId="{0D8F83D3-C552-4724-9BA9-7A12D3ECD696}" destId="{B1980E7F-3665-455D-B604-21C41EAA37D8}" srcOrd="3" destOrd="0" parTransId="{FB0C9587-E5BD-46E9-A332-1307993B8470}" sibTransId="{F6509E31-8515-44EC-B5A0-E56D8D58DF0A}"/>
    <dgm:cxn modelId="{D807714B-8A88-45B9-8936-189E5071DC6E}" srcId="{0D8F83D3-C552-4724-9BA9-7A12D3ECD696}" destId="{7267B6A5-5933-4B82-B07D-D89DE39A47CE}" srcOrd="1" destOrd="0" parTransId="{9A7E13E3-4D24-41B5-9B04-F22C9068FF10}" sibTransId="{81CE0134-BDE7-487B-BF64-9A06AC9615C2}"/>
    <dgm:cxn modelId="{AFE06F2B-D65F-4F7A-A26A-9A34C091EE76}" srcId="{0D8F83D3-C552-4724-9BA9-7A12D3ECD696}" destId="{BD282483-BCCD-4075-98B0-AD4BD660B269}" srcOrd="4" destOrd="0" parTransId="{365FF8EF-BF5B-43BA-A9A3-8335B08FDC13}" sibTransId="{97B060D9-6DDF-4470-AF10-7B29A1AEAD5D}"/>
    <dgm:cxn modelId="{C45A0E65-A148-4202-8377-3177C81B05C2}" type="presOf" srcId="{0D8F83D3-C552-4724-9BA9-7A12D3ECD696}" destId="{70277420-E56A-40D3-9133-8B2F2E31A48C}" srcOrd="0" destOrd="0" presId="urn:microsoft.com/office/officeart/2005/8/layout/radial6"/>
    <dgm:cxn modelId="{717CDB67-C69B-4B8E-859C-0FE0CB34CC23}" type="presParOf" srcId="{05C8F4BE-4A29-4FC8-B996-96AA1A9FBCBF}" destId="{70277420-E56A-40D3-9133-8B2F2E31A48C}" srcOrd="0" destOrd="0" presId="urn:microsoft.com/office/officeart/2005/8/layout/radial6"/>
    <dgm:cxn modelId="{50DC6FC7-256C-4187-92B4-E27F8C2137A1}" type="presParOf" srcId="{05C8F4BE-4A29-4FC8-B996-96AA1A9FBCBF}" destId="{B4985BA9-FB58-41CC-93A5-4AC3235C7A49}" srcOrd="1" destOrd="0" presId="urn:microsoft.com/office/officeart/2005/8/layout/radial6"/>
    <dgm:cxn modelId="{55BA8F6F-E9B6-4A0E-BA26-AE6FB591B8F4}" type="presParOf" srcId="{05C8F4BE-4A29-4FC8-B996-96AA1A9FBCBF}" destId="{B72E1DAA-B263-4532-ADBB-C795A4EB2286}" srcOrd="2" destOrd="0" presId="urn:microsoft.com/office/officeart/2005/8/layout/radial6"/>
    <dgm:cxn modelId="{38852EF8-FE16-4B08-B0C5-78F4118C1A50}" type="presParOf" srcId="{05C8F4BE-4A29-4FC8-B996-96AA1A9FBCBF}" destId="{BFA47BC3-0CF1-473E-A152-6B9C4977DFE5}" srcOrd="3" destOrd="0" presId="urn:microsoft.com/office/officeart/2005/8/layout/radial6"/>
    <dgm:cxn modelId="{A17BE728-575E-4FCB-9515-6980E73850B3}" type="presParOf" srcId="{05C8F4BE-4A29-4FC8-B996-96AA1A9FBCBF}" destId="{DEA666A6-864A-4080-AEA8-4F6D70BE6E97}" srcOrd="4" destOrd="0" presId="urn:microsoft.com/office/officeart/2005/8/layout/radial6"/>
    <dgm:cxn modelId="{7F520CA3-39E7-4AC3-9E9E-1D037004C365}" type="presParOf" srcId="{05C8F4BE-4A29-4FC8-B996-96AA1A9FBCBF}" destId="{2188ACE6-17DC-4AC1-87A2-827DDDF1008D}" srcOrd="5" destOrd="0" presId="urn:microsoft.com/office/officeart/2005/8/layout/radial6"/>
    <dgm:cxn modelId="{D7DE0418-7899-408B-B65C-9D646901F0CA}" type="presParOf" srcId="{05C8F4BE-4A29-4FC8-B996-96AA1A9FBCBF}" destId="{5EDC1C75-291B-42C3-9E8A-EC13DAFB8062}" srcOrd="6" destOrd="0" presId="urn:microsoft.com/office/officeart/2005/8/layout/radial6"/>
    <dgm:cxn modelId="{E7B617AB-4C02-4232-8537-699C7DF57474}" type="presParOf" srcId="{05C8F4BE-4A29-4FC8-B996-96AA1A9FBCBF}" destId="{1813E031-8D0D-40E2-AF33-3730B06600E2}" srcOrd="7" destOrd="0" presId="urn:microsoft.com/office/officeart/2005/8/layout/radial6"/>
    <dgm:cxn modelId="{20F1C36B-8FEE-4D14-9067-8B0FA40E8EBE}" type="presParOf" srcId="{05C8F4BE-4A29-4FC8-B996-96AA1A9FBCBF}" destId="{1F617305-DD37-457D-A251-C860D421163E}" srcOrd="8" destOrd="0" presId="urn:microsoft.com/office/officeart/2005/8/layout/radial6"/>
    <dgm:cxn modelId="{5FB73280-FF6F-4D60-9370-B0BBC25BDE03}" type="presParOf" srcId="{05C8F4BE-4A29-4FC8-B996-96AA1A9FBCBF}" destId="{B405E917-C728-4A08-B28F-B0A2F4F52CC8}" srcOrd="9" destOrd="0" presId="urn:microsoft.com/office/officeart/2005/8/layout/radial6"/>
    <dgm:cxn modelId="{AD594895-9759-49A9-AF99-57646584001A}" type="presParOf" srcId="{05C8F4BE-4A29-4FC8-B996-96AA1A9FBCBF}" destId="{3A4D02C9-B7F8-4463-A9C0-0FB10D6AE611}" srcOrd="10" destOrd="0" presId="urn:microsoft.com/office/officeart/2005/8/layout/radial6"/>
    <dgm:cxn modelId="{E0B0464A-2834-49C7-B19F-96E1084905B6}" type="presParOf" srcId="{05C8F4BE-4A29-4FC8-B996-96AA1A9FBCBF}" destId="{B8930DF2-6A2F-49DC-8870-B526975CB3A3}" srcOrd="11" destOrd="0" presId="urn:microsoft.com/office/officeart/2005/8/layout/radial6"/>
    <dgm:cxn modelId="{6616D6D3-FC1D-41B1-8993-81A4C0174874}" type="presParOf" srcId="{05C8F4BE-4A29-4FC8-B996-96AA1A9FBCBF}" destId="{9E53D125-9A6D-4F93-B3CA-225F6512BA03}" srcOrd="12" destOrd="0" presId="urn:microsoft.com/office/officeart/2005/8/layout/radial6"/>
    <dgm:cxn modelId="{081EB1DC-1FDE-4A10-8FBF-2168B479C904}" type="presParOf" srcId="{05C8F4BE-4A29-4FC8-B996-96AA1A9FBCBF}" destId="{7A033635-A038-4EB9-B7F8-284A9286F16B}" srcOrd="13" destOrd="0" presId="urn:microsoft.com/office/officeart/2005/8/layout/radial6"/>
    <dgm:cxn modelId="{9AA30D86-EC2D-4BED-A7A0-F9A815507205}" type="presParOf" srcId="{05C8F4BE-4A29-4FC8-B996-96AA1A9FBCBF}" destId="{3524E18D-D012-490E-95DC-E61032593F72}" srcOrd="14" destOrd="0" presId="urn:microsoft.com/office/officeart/2005/8/layout/radial6"/>
    <dgm:cxn modelId="{727B2618-8C07-45CA-8281-71E5BD29C251}" type="presParOf" srcId="{05C8F4BE-4A29-4FC8-B996-96AA1A9FBCBF}" destId="{501ECAAD-943E-4169-8152-E80813B05100}" srcOrd="15" destOrd="0" presId="urn:microsoft.com/office/officeart/2005/8/layout/radial6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EF530-66E9-4F66-9621-2E590A15E992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54BDEEB-758C-4617-8664-5550768E8CAC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chemeClr val="tx1"/>
              </a:solidFill>
            </a:rPr>
            <a:t>Macro-areas</a:t>
          </a:r>
          <a:endParaRPr lang="it-IT" sz="1800" b="1" dirty="0">
            <a:solidFill>
              <a:schemeClr val="tx1"/>
            </a:solidFill>
          </a:endParaRPr>
        </a:p>
      </dgm:t>
    </dgm:pt>
    <dgm:pt modelId="{F3B3186E-0A4C-49C8-ACEB-45F791865F06}" type="parTrans" cxnId="{9E01887E-F2E9-4D8C-B3F3-3580BADE0B31}">
      <dgm:prSet/>
      <dgm:spPr/>
      <dgm:t>
        <a:bodyPr/>
        <a:lstStyle/>
        <a:p>
          <a:endParaRPr lang="it-IT"/>
        </a:p>
      </dgm:t>
    </dgm:pt>
    <dgm:pt modelId="{4D7A748D-A588-4CD7-90FE-ED84FA31B1AB}" type="sibTrans" cxnId="{9E01887E-F2E9-4D8C-B3F3-3580BADE0B31}">
      <dgm:prSet/>
      <dgm:spPr/>
      <dgm:t>
        <a:bodyPr/>
        <a:lstStyle/>
        <a:p>
          <a:endParaRPr lang="it-IT"/>
        </a:p>
      </dgm:t>
    </dgm:pt>
    <dgm:pt modelId="{859F266E-2723-4097-A627-4D4044576D7B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chemeClr val="tx1"/>
              </a:solidFill>
            </a:rPr>
            <a:t>Clusters</a:t>
          </a:r>
          <a:endParaRPr lang="it-IT" sz="1800" b="1" dirty="0">
            <a:solidFill>
              <a:schemeClr val="tx1"/>
            </a:solidFill>
          </a:endParaRPr>
        </a:p>
      </dgm:t>
    </dgm:pt>
    <dgm:pt modelId="{274D8B7E-A2D8-4E6D-AB74-A81B3ED1B99F}" type="parTrans" cxnId="{742B2C69-9A2C-4D14-A1F5-8EE9A68C914B}">
      <dgm:prSet/>
      <dgm:spPr/>
      <dgm:t>
        <a:bodyPr/>
        <a:lstStyle/>
        <a:p>
          <a:endParaRPr lang="it-IT"/>
        </a:p>
      </dgm:t>
    </dgm:pt>
    <dgm:pt modelId="{67B98731-47C6-429B-8837-6C4B99E95679}" type="sibTrans" cxnId="{742B2C69-9A2C-4D14-A1F5-8EE9A68C914B}">
      <dgm:prSet/>
      <dgm:spPr/>
      <dgm:t>
        <a:bodyPr/>
        <a:lstStyle/>
        <a:p>
          <a:endParaRPr lang="it-IT"/>
        </a:p>
      </dgm:t>
    </dgm:pt>
    <dgm:pt modelId="{E0ABC6B7-9F6B-4AC1-BCB5-D8AD8FFC49A6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chemeClr val="tx1"/>
              </a:solidFill>
            </a:rPr>
            <a:t>Identity</a:t>
          </a:r>
          <a:endParaRPr lang="it-IT" sz="1800" b="1" dirty="0">
            <a:solidFill>
              <a:schemeClr val="tx1"/>
            </a:solidFill>
          </a:endParaRPr>
        </a:p>
      </dgm:t>
    </dgm:pt>
    <dgm:pt modelId="{5F9C22DA-237C-4C65-A6B5-A42201EF6358}" type="parTrans" cxnId="{D6B0355B-12BC-4E43-AF58-8503822860B6}">
      <dgm:prSet/>
      <dgm:spPr/>
      <dgm:t>
        <a:bodyPr/>
        <a:lstStyle/>
        <a:p>
          <a:endParaRPr lang="it-IT"/>
        </a:p>
      </dgm:t>
    </dgm:pt>
    <dgm:pt modelId="{CCF0F076-CC95-48F5-A4D3-E26D225C77AA}" type="sibTrans" cxnId="{D6B0355B-12BC-4E43-AF58-8503822860B6}">
      <dgm:prSet/>
      <dgm:spPr/>
      <dgm:t>
        <a:bodyPr/>
        <a:lstStyle/>
        <a:p>
          <a:endParaRPr lang="it-IT"/>
        </a:p>
      </dgm:t>
    </dgm:pt>
    <dgm:pt modelId="{0BE63267-B357-4CA4-9C1C-1024416E54C3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chemeClr val="tx1"/>
              </a:solidFill>
            </a:rPr>
            <a:t>Brand</a:t>
          </a:r>
          <a:endParaRPr lang="it-IT" sz="1800" b="1" dirty="0">
            <a:solidFill>
              <a:schemeClr val="tx1"/>
            </a:solidFill>
          </a:endParaRPr>
        </a:p>
      </dgm:t>
    </dgm:pt>
    <dgm:pt modelId="{C1880769-50BF-437D-AF94-F19F66E55B11}" type="parTrans" cxnId="{B1882B46-E9AA-418C-9EF4-772587897CDA}">
      <dgm:prSet/>
      <dgm:spPr/>
      <dgm:t>
        <a:bodyPr/>
        <a:lstStyle/>
        <a:p>
          <a:endParaRPr lang="it-IT"/>
        </a:p>
      </dgm:t>
    </dgm:pt>
    <dgm:pt modelId="{46626B63-D594-4E7E-941F-E8BCD27ACD39}" type="sibTrans" cxnId="{B1882B46-E9AA-418C-9EF4-772587897CDA}">
      <dgm:prSet/>
      <dgm:spPr/>
      <dgm:t>
        <a:bodyPr/>
        <a:lstStyle/>
        <a:p>
          <a:endParaRPr lang="it-IT"/>
        </a:p>
      </dgm:t>
    </dgm:pt>
    <dgm:pt modelId="{973913B5-F049-4279-B9B1-EFC17E2D3BF8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chemeClr val="tx1"/>
              </a:solidFill>
            </a:rPr>
            <a:t>Development</a:t>
          </a:r>
          <a:endParaRPr lang="it-IT" sz="1800" b="1" dirty="0">
            <a:solidFill>
              <a:schemeClr val="tx1"/>
            </a:solidFill>
          </a:endParaRPr>
        </a:p>
      </dgm:t>
    </dgm:pt>
    <dgm:pt modelId="{A75A3155-94B4-4E84-AE00-14873071902E}" type="parTrans" cxnId="{5271A8E6-AC02-4890-9C35-168F12FB1E5D}">
      <dgm:prSet/>
      <dgm:spPr/>
      <dgm:t>
        <a:bodyPr/>
        <a:lstStyle/>
        <a:p>
          <a:endParaRPr lang="it-IT"/>
        </a:p>
      </dgm:t>
    </dgm:pt>
    <dgm:pt modelId="{F09CD524-6E00-43CE-9591-EAC7B1C11B22}" type="sibTrans" cxnId="{5271A8E6-AC02-4890-9C35-168F12FB1E5D}">
      <dgm:prSet/>
      <dgm:spPr/>
      <dgm:t>
        <a:bodyPr/>
        <a:lstStyle/>
        <a:p>
          <a:endParaRPr lang="it-IT"/>
        </a:p>
      </dgm:t>
    </dgm:pt>
    <dgm:pt modelId="{8274433D-6968-4462-8270-F3AC7127F4A5}">
      <dgm:prSet custT="1"/>
      <dgm:spPr/>
      <dgm:t>
        <a:bodyPr/>
        <a:lstStyle/>
        <a:p>
          <a:r>
            <a:rPr lang="it-IT" sz="1800" b="1" dirty="0" err="1" smtClean="0">
              <a:solidFill>
                <a:schemeClr val="tx1"/>
              </a:solidFill>
            </a:rPr>
            <a:t>Monitoring</a:t>
          </a:r>
          <a:endParaRPr lang="it-IT" sz="1800" b="1" dirty="0">
            <a:solidFill>
              <a:schemeClr val="tx1"/>
            </a:solidFill>
          </a:endParaRPr>
        </a:p>
      </dgm:t>
    </dgm:pt>
    <dgm:pt modelId="{B66794BB-35BF-41AE-B8BC-84C17A4A4710}" type="parTrans" cxnId="{A79FBD81-9832-40DD-802C-A5BC8353EBCF}">
      <dgm:prSet/>
      <dgm:spPr/>
      <dgm:t>
        <a:bodyPr/>
        <a:lstStyle/>
        <a:p>
          <a:endParaRPr lang="it-IT"/>
        </a:p>
      </dgm:t>
    </dgm:pt>
    <dgm:pt modelId="{149D2EF7-FE1B-406F-BCD1-4FEDC654B4D5}" type="sibTrans" cxnId="{A79FBD81-9832-40DD-802C-A5BC8353EBCF}">
      <dgm:prSet/>
      <dgm:spPr/>
      <dgm:t>
        <a:bodyPr/>
        <a:lstStyle/>
        <a:p>
          <a:endParaRPr lang="it-IT"/>
        </a:p>
      </dgm:t>
    </dgm:pt>
    <dgm:pt modelId="{8A4E865C-D604-48B3-9F98-F417AFA7608E}" type="pres">
      <dgm:prSet presAssocID="{D30EF530-66E9-4F66-9621-2E590A15E9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98C7905-802C-4178-B68A-9187E76C12D3}" type="pres">
      <dgm:prSet presAssocID="{C54BDEEB-758C-4617-8664-5550768E8CAC}" presName="node" presStyleLbl="node1" presStyleIdx="0" presStyleCnt="6" custScaleX="1233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9A7814-C75E-4C49-8039-A0465CBBAA69}" type="pres">
      <dgm:prSet presAssocID="{C54BDEEB-758C-4617-8664-5550768E8CAC}" presName="spNode" presStyleCnt="0"/>
      <dgm:spPr/>
    </dgm:pt>
    <dgm:pt modelId="{5525C72B-22B0-4D0D-944C-3AE39D38B7E0}" type="pres">
      <dgm:prSet presAssocID="{4D7A748D-A588-4CD7-90FE-ED84FA31B1AB}" presName="sibTrans" presStyleLbl="sibTrans1D1" presStyleIdx="0" presStyleCnt="6"/>
      <dgm:spPr/>
      <dgm:t>
        <a:bodyPr/>
        <a:lstStyle/>
        <a:p>
          <a:endParaRPr lang="it-IT"/>
        </a:p>
      </dgm:t>
    </dgm:pt>
    <dgm:pt modelId="{9A02D470-0278-477D-8CEA-1E171B77764B}" type="pres">
      <dgm:prSet presAssocID="{859F266E-2723-4097-A627-4D4044576D7B}" presName="node" presStyleLbl="node1" presStyleIdx="1" presStyleCnt="6" custScaleX="1312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4ADD1B-C9A3-4233-A259-BC1E19466B29}" type="pres">
      <dgm:prSet presAssocID="{859F266E-2723-4097-A627-4D4044576D7B}" presName="spNode" presStyleCnt="0"/>
      <dgm:spPr/>
    </dgm:pt>
    <dgm:pt modelId="{B469DE9D-DDC9-42F4-962E-05A49068B840}" type="pres">
      <dgm:prSet presAssocID="{67B98731-47C6-429B-8837-6C4B99E95679}" presName="sibTrans" presStyleLbl="sibTrans1D1" presStyleIdx="1" presStyleCnt="6"/>
      <dgm:spPr/>
      <dgm:t>
        <a:bodyPr/>
        <a:lstStyle/>
        <a:p>
          <a:endParaRPr lang="it-IT"/>
        </a:p>
      </dgm:t>
    </dgm:pt>
    <dgm:pt modelId="{17C65CEB-AB4A-4307-9BA5-ACE01CACA79D}" type="pres">
      <dgm:prSet presAssocID="{E0ABC6B7-9F6B-4AC1-BCB5-D8AD8FFC49A6}" presName="node" presStyleLbl="node1" presStyleIdx="2" presStyleCnt="6" custScaleX="1371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5891EA-1397-426D-A652-991037243B81}" type="pres">
      <dgm:prSet presAssocID="{E0ABC6B7-9F6B-4AC1-BCB5-D8AD8FFC49A6}" presName="spNode" presStyleCnt="0"/>
      <dgm:spPr/>
    </dgm:pt>
    <dgm:pt modelId="{B98E09E5-0214-42D3-92AA-82E03FC6D9FF}" type="pres">
      <dgm:prSet presAssocID="{CCF0F076-CC95-48F5-A4D3-E26D225C77AA}" presName="sibTrans" presStyleLbl="sibTrans1D1" presStyleIdx="2" presStyleCnt="6"/>
      <dgm:spPr/>
      <dgm:t>
        <a:bodyPr/>
        <a:lstStyle/>
        <a:p>
          <a:endParaRPr lang="it-IT"/>
        </a:p>
      </dgm:t>
    </dgm:pt>
    <dgm:pt modelId="{E0510F0B-BE2B-459A-80FF-926B355CE8E0}" type="pres">
      <dgm:prSet presAssocID="{0BE63267-B357-4CA4-9C1C-1024416E54C3}" presName="node" presStyleLbl="node1" presStyleIdx="3" presStyleCnt="6" custScaleX="1330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C02D94-D770-47F9-89E9-7B1C03592F40}" type="pres">
      <dgm:prSet presAssocID="{0BE63267-B357-4CA4-9C1C-1024416E54C3}" presName="spNode" presStyleCnt="0"/>
      <dgm:spPr/>
    </dgm:pt>
    <dgm:pt modelId="{2F980CBA-6265-40CD-B520-3B2393DB957F}" type="pres">
      <dgm:prSet presAssocID="{46626B63-D594-4E7E-941F-E8BCD27ACD39}" presName="sibTrans" presStyleLbl="sibTrans1D1" presStyleIdx="3" presStyleCnt="6"/>
      <dgm:spPr/>
      <dgm:t>
        <a:bodyPr/>
        <a:lstStyle/>
        <a:p>
          <a:endParaRPr lang="it-IT"/>
        </a:p>
      </dgm:t>
    </dgm:pt>
    <dgm:pt modelId="{C5863E0B-3A57-4306-AB54-BEE6FB9ABCC7}" type="pres">
      <dgm:prSet presAssocID="{973913B5-F049-4279-B9B1-EFC17E2D3BF8}" presName="node" presStyleLbl="node1" presStyleIdx="4" presStyleCnt="6" custScaleX="1236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559B04-75E3-4128-9B0B-5BE377C4F544}" type="pres">
      <dgm:prSet presAssocID="{973913B5-F049-4279-B9B1-EFC17E2D3BF8}" presName="spNode" presStyleCnt="0"/>
      <dgm:spPr/>
    </dgm:pt>
    <dgm:pt modelId="{A31A3FD5-A502-4DC6-A3A2-5C1A7437F664}" type="pres">
      <dgm:prSet presAssocID="{F09CD524-6E00-43CE-9591-EAC7B1C11B22}" presName="sibTrans" presStyleLbl="sibTrans1D1" presStyleIdx="4" presStyleCnt="6"/>
      <dgm:spPr/>
      <dgm:t>
        <a:bodyPr/>
        <a:lstStyle/>
        <a:p>
          <a:endParaRPr lang="it-IT"/>
        </a:p>
      </dgm:t>
    </dgm:pt>
    <dgm:pt modelId="{DF0DA1E1-0E9C-4DD1-ADD9-133D08C01A18}" type="pres">
      <dgm:prSet presAssocID="{8274433D-6968-4462-8270-F3AC7127F4A5}" presName="node" presStyleLbl="node1" presStyleIdx="5" presStyleCnt="6" custScaleX="1160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BA7E72-0249-43F0-8B5A-EB754CB44B13}" type="pres">
      <dgm:prSet presAssocID="{8274433D-6968-4462-8270-F3AC7127F4A5}" presName="spNode" presStyleCnt="0"/>
      <dgm:spPr/>
    </dgm:pt>
    <dgm:pt modelId="{E80FB43A-3FF0-49FC-B1BF-52F1429A1D27}" type="pres">
      <dgm:prSet presAssocID="{149D2EF7-FE1B-406F-BCD1-4FEDC654B4D5}" presName="sibTrans" presStyleLbl="sibTrans1D1" presStyleIdx="5" presStyleCnt="6"/>
      <dgm:spPr/>
      <dgm:t>
        <a:bodyPr/>
        <a:lstStyle/>
        <a:p>
          <a:endParaRPr lang="it-IT"/>
        </a:p>
      </dgm:t>
    </dgm:pt>
  </dgm:ptLst>
  <dgm:cxnLst>
    <dgm:cxn modelId="{B6A33B2D-A5A8-4E38-BF58-5F1F291E9AAB}" type="presOf" srcId="{4D7A748D-A588-4CD7-90FE-ED84FA31B1AB}" destId="{5525C72B-22B0-4D0D-944C-3AE39D38B7E0}" srcOrd="0" destOrd="0" presId="urn:microsoft.com/office/officeart/2005/8/layout/cycle5"/>
    <dgm:cxn modelId="{23CDD870-0BB9-4843-82E9-175EB6298923}" type="presOf" srcId="{E0ABC6B7-9F6B-4AC1-BCB5-D8AD8FFC49A6}" destId="{17C65CEB-AB4A-4307-9BA5-ACE01CACA79D}" srcOrd="0" destOrd="0" presId="urn:microsoft.com/office/officeart/2005/8/layout/cycle5"/>
    <dgm:cxn modelId="{5271A8E6-AC02-4890-9C35-168F12FB1E5D}" srcId="{D30EF530-66E9-4F66-9621-2E590A15E992}" destId="{973913B5-F049-4279-B9B1-EFC17E2D3BF8}" srcOrd="4" destOrd="0" parTransId="{A75A3155-94B4-4E84-AE00-14873071902E}" sibTransId="{F09CD524-6E00-43CE-9591-EAC7B1C11B22}"/>
    <dgm:cxn modelId="{A79FBD81-9832-40DD-802C-A5BC8353EBCF}" srcId="{D30EF530-66E9-4F66-9621-2E590A15E992}" destId="{8274433D-6968-4462-8270-F3AC7127F4A5}" srcOrd="5" destOrd="0" parTransId="{B66794BB-35BF-41AE-B8BC-84C17A4A4710}" sibTransId="{149D2EF7-FE1B-406F-BCD1-4FEDC654B4D5}"/>
    <dgm:cxn modelId="{D6062104-FC6E-4BED-885A-50D7190972B7}" type="presOf" srcId="{CCF0F076-CC95-48F5-A4D3-E26D225C77AA}" destId="{B98E09E5-0214-42D3-92AA-82E03FC6D9FF}" srcOrd="0" destOrd="0" presId="urn:microsoft.com/office/officeart/2005/8/layout/cycle5"/>
    <dgm:cxn modelId="{622A38CC-F1E7-497D-A9AD-B9F143CED214}" type="presOf" srcId="{973913B5-F049-4279-B9B1-EFC17E2D3BF8}" destId="{C5863E0B-3A57-4306-AB54-BEE6FB9ABCC7}" srcOrd="0" destOrd="0" presId="urn:microsoft.com/office/officeart/2005/8/layout/cycle5"/>
    <dgm:cxn modelId="{9E01887E-F2E9-4D8C-B3F3-3580BADE0B31}" srcId="{D30EF530-66E9-4F66-9621-2E590A15E992}" destId="{C54BDEEB-758C-4617-8664-5550768E8CAC}" srcOrd="0" destOrd="0" parTransId="{F3B3186E-0A4C-49C8-ACEB-45F791865F06}" sibTransId="{4D7A748D-A588-4CD7-90FE-ED84FA31B1AB}"/>
    <dgm:cxn modelId="{16EE3EAA-1557-433E-85CB-29B7A0926D79}" type="presOf" srcId="{46626B63-D594-4E7E-941F-E8BCD27ACD39}" destId="{2F980CBA-6265-40CD-B520-3B2393DB957F}" srcOrd="0" destOrd="0" presId="urn:microsoft.com/office/officeart/2005/8/layout/cycle5"/>
    <dgm:cxn modelId="{1A1C0AE1-69A4-4D7D-A25D-8B303E67A337}" type="presOf" srcId="{D30EF530-66E9-4F66-9621-2E590A15E992}" destId="{8A4E865C-D604-48B3-9F98-F417AFA7608E}" srcOrd="0" destOrd="0" presId="urn:microsoft.com/office/officeart/2005/8/layout/cycle5"/>
    <dgm:cxn modelId="{742B2C69-9A2C-4D14-A1F5-8EE9A68C914B}" srcId="{D30EF530-66E9-4F66-9621-2E590A15E992}" destId="{859F266E-2723-4097-A627-4D4044576D7B}" srcOrd="1" destOrd="0" parTransId="{274D8B7E-A2D8-4E6D-AB74-A81B3ED1B99F}" sibTransId="{67B98731-47C6-429B-8837-6C4B99E95679}"/>
    <dgm:cxn modelId="{7D59B6FE-519F-496F-B218-4020A635B914}" type="presOf" srcId="{0BE63267-B357-4CA4-9C1C-1024416E54C3}" destId="{E0510F0B-BE2B-459A-80FF-926B355CE8E0}" srcOrd="0" destOrd="0" presId="urn:microsoft.com/office/officeart/2005/8/layout/cycle5"/>
    <dgm:cxn modelId="{DA61F717-2559-47C8-B0F9-624494961D24}" type="presOf" srcId="{F09CD524-6E00-43CE-9591-EAC7B1C11B22}" destId="{A31A3FD5-A502-4DC6-A3A2-5C1A7437F664}" srcOrd="0" destOrd="0" presId="urn:microsoft.com/office/officeart/2005/8/layout/cycle5"/>
    <dgm:cxn modelId="{6467A298-21C1-4FC7-B298-8102A72B5936}" type="presOf" srcId="{C54BDEEB-758C-4617-8664-5550768E8CAC}" destId="{E98C7905-802C-4178-B68A-9187E76C12D3}" srcOrd="0" destOrd="0" presId="urn:microsoft.com/office/officeart/2005/8/layout/cycle5"/>
    <dgm:cxn modelId="{8E781071-FFFA-43A2-A27C-BE6D1037E16F}" type="presOf" srcId="{859F266E-2723-4097-A627-4D4044576D7B}" destId="{9A02D470-0278-477D-8CEA-1E171B77764B}" srcOrd="0" destOrd="0" presId="urn:microsoft.com/office/officeart/2005/8/layout/cycle5"/>
    <dgm:cxn modelId="{9D115564-AC71-47B5-B050-D25468CC9A72}" type="presOf" srcId="{8274433D-6968-4462-8270-F3AC7127F4A5}" destId="{DF0DA1E1-0E9C-4DD1-ADD9-133D08C01A18}" srcOrd="0" destOrd="0" presId="urn:microsoft.com/office/officeart/2005/8/layout/cycle5"/>
    <dgm:cxn modelId="{D6B0355B-12BC-4E43-AF58-8503822860B6}" srcId="{D30EF530-66E9-4F66-9621-2E590A15E992}" destId="{E0ABC6B7-9F6B-4AC1-BCB5-D8AD8FFC49A6}" srcOrd="2" destOrd="0" parTransId="{5F9C22DA-237C-4C65-A6B5-A42201EF6358}" sibTransId="{CCF0F076-CC95-48F5-A4D3-E26D225C77AA}"/>
    <dgm:cxn modelId="{09E306B1-79C4-41F8-8C51-A18FB8062F02}" type="presOf" srcId="{67B98731-47C6-429B-8837-6C4B99E95679}" destId="{B469DE9D-DDC9-42F4-962E-05A49068B840}" srcOrd="0" destOrd="0" presId="urn:microsoft.com/office/officeart/2005/8/layout/cycle5"/>
    <dgm:cxn modelId="{B1882B46-E9AA-418C-9EF4-772587897CDA}" srcId="{D30EF530-66E9-4F66-9621-2E590A15E992}" destId="{0BE63267-B357-4CA4-9C1C-1024416E54C3}" srcOrd="3" destOrd="0" parTransId="{C1880769-50BF-437D-AF94-F19F66E55B11}" sibTransId="{46626B63-D594-4E7E-941F-E8BCD27ACD39}"/>
    <dgm:cxn modelId="{E0FAA7A7-9C0C-4EB9-9E16-73D40F7B8AD4}" type="presOf" srcId="{149D2EF7-FE1B-406F-BCD1-4FEDC654B4D5}" destId="{E80FB43A-3FF0-49FC-B1BF-52F1429A1D27}" srcOrd="0" destOrd="0" presId="urn:microsoft.com/office/officeart/2005/8/layout/cycle5"/>
    <dgm:cxn modelId="{73C7CEAA-5201-4E58-9C34-E66066AC4AD0}" type="presParOf" srcId="{8A4E865C-D604-48B3-9F98-F417AFA7608E}" destId="{E98C7905-802C-4178-B68A-9187E76C12D3}" srcOrd="0" destOrd="0" presId="urn:microsoft.com/office/officeart/2005/8/layout/cycle5"/>
    <dgm:cxn modelId="{5EA1414E-49A7-4133-9695-950F2C290997}" type="presParOf" srcId="{8A4E865C-D604-48B3-9F98-F417AFA7608E}" destId="{809A7814-C75E-4C49-8039-A0465CBBAA69}" srcOrd="1" destOrd="0" presId="urn:microsoft.com/office/officeart/2005/8/layout/cycle5"/>
    <dgm:cxn modelId="{C6F11A48-BDFD-4DA3-ACC7-DE7B0DC7964C}" type="presParOf" srcId="{8A4E865C-D604-48B3-9F98-F417AFA7608E}" destId="{5525C72B-22B0-4D0D-944C-3AE39D38B7E0}" srcOrd="2" destOrd="0" presId="urn:microsoft.com/office/officeart/2005/8/layout/cycle5"/>
    <dgm:cxn modelId="{85974EB4-C1B7-429B-BE89-B70C5EC0ED5E}" type="presParOf" srcId="{8A4E865C-D604-48B3-9F98-F417AFA7608E}" destId="{9A02D470-0278-477D-8CEA-1E171B77764B}" srcOrd="3" destOrd="0" presId="urn:microsoft.com/office/officeart/2005/8/layout/cycle5"/>
    <dgm:cxn modelId="{4C63308C-59F7-4B71-8FCC-39EFD01B7ED0}" type="presParOf" srcId="{8A4E865C-D604-48B3-9F98-F417AFA7608E}" destId="{4A4ADD1B-C9A3-4233-A259-BC1E19466B29}" srcOrd="4" destOrd="0" presId="urn:microsoft.com/office/officeart/2005/8/layout/cycle5"/>
    <dgm:cxn modelId="{7A738CE5-F819-4F39-BA26-EB27022610B1}" type="presParOf" srcId="{8A4E865C-D604-48B3-9F98-F417AFA7608E}" destId="{B469DE9D-DDC9-42F4-962E-05A49068B840}" srcOrd="5" destOrd="0" presId="urn:microsoft.com/office/officeart/2005/8/layout/cycle5"/>
    <dgm:cxn modelId="{4CCC9E9C-8CF3-48B5-89C3-4E2211796EC4}" type="presParOf" srcId="{8A4E865C-D604-48B3-9F98-F417AFA7608E}" destId="{17C65CEB-AB4A-4307-9BA5-ACE01CACA79D}" srcOrd="6" destOrd="0" presId="urn:microsoft.com/office/officeart/2005/8/layout/cycle5"/>
    <dgm:cxn modelId="{1DD94895-79CD-4452-97E4-A70EF1B3F0F5}" type="presParOf" srcId="{8A4E865C-D604-48B3-9F98-F417AFA7608E}" destId="{B15891EA-1397-426D-A652-991037243B81}" srcOrd="7" destOrd="0" presId="urn:microsoft.com/office/officeart/2005/8/layout/cycle5"/>
    <dgm:cxn modelId="{79952184-AB88-414D-B214-A8678AF590F4}" type="presParOf" srcId="{8A4E865C-D604-48B3-9F98-F417AFA7608E}" destId="{B98E09E5-0214-42D3-92AA-82E03FC6D9FF}" srcOrd="8" destOrd="0" presId="urn:microsoft.com/office/officeart/2005/8/layout/cycle5"/>
    <dgm:cxn modelId="{CAB335D2-A7E1-46AD-97E9-30BF5179CB9C}" type="presParOf" srcId="{8A4E865C-D604-48B3-9F98-F417AFA7608E}" destId="{E0510F0B-BE2B-459A-80FF-926B355CE8E0}" srcOrd="9" destOrd="0" presId="urn:microsoft.com/office/officeart/2005/8/layout/cycle5"/>
    <dgm:cxn modelId="{577BD12B-58A5-44FF-8570-A6ED518A0714}" type="presParOf" srcId="{8A4E865C-D604-48B3-9F98-F417AFA7608E}" destId="{DBC02D94-D770-47F9-89E9-7B1C03592F40}" srcOrd="10" destOrd="0" presId="urn:microsoft.com/office/officeart/2005/8/layout/cycle5"/>
    <dgm:cxn modelId="{FBBAFC09-CDC9-4B50-BCAE-EE999BED59AE}" type="presParOf" srcId="{8A4E865C-D604-48B3-9F98-F417AFA7608E}" destId="{2F980CBA-6265-40CD-B520-3B2393DB957F}" srcOrd="11" destOrd="0" presId="urn:microsoft.com/office/officeart/2005/8/layout/cycle5"/>
    <dgm:cxn modelId="{EDCF90A5-53D6-41DB-8BF6-A639EAFC22EA}" type="presParOf" srcId="{8A4E865C-D604-48B3-9F98-F417AFA7608E}" destId="{C5863E0B-3A57-4306-AB54-BEE6FB9ABCC7}" srcOrd="12" destOrd="0" presId="urn:microsoft.com/office/officeart/2005/8/layout/cycle5"/>
    <dgm:cxn modelId="{16B8EA26-9D5C-4977-8A93-F06DAF382DB2}" type="presParOf" srcId="{8A4E865C-D604-48B3-9F98-F417AFA7608E}" destId="{35559B04-75E3-4128-9B0B-5BE377C4F544}" srcOrd="13" destOrd="0" presId="urn:microsoft.com/office/officeart/2005/8/layout/cycle5"/>
    <dgm:cxn modelId="{EE18319B-8288-4267-9387-C65CB9E75743}" type="presParOf" srcId="{8A4E865C-D604-48B3-9F98-F417AFA7608E}" destId="{A31A3FD5-A502-4DC6-A3A2-5C1A7437F664}" srcOrd="14" destOrd="0" presId="urn:microsoft.com/office/officeart/2005/8/layout/cycle5"/>
    <dgm:cxn modelId="{28E14A9C-DB75-412A-A1CB-46F68BC47592}" type="presParOf" srcId="{8A4E865C-D604-48B3-9F98-F417AFA7608E}" destId="{DF0DA1E1-0E9C-4DD1-ADD9-133D08C01A18}" srcOrd="15" destOrd="0" presId="urn:microsoft.com/office/officeart/2005/8/layout/cycle5"/>
    <dgm:cxn modelId="{33FF6804-8B81-45D6-B1C9-EA4687B6A261}" type="presParOf" srcId="{8A4E865C-D604-48B3-9F98-F417AFA7608E}" destId="{3DBA7E72-0249-43F0-8B5A-EB754CB44B13}" srcOrd="16" destOrd="0" presId="urn:microsoft.com/office/officeart/2005/8/layout/cycle5"/>
    <dgm:cxn modelId="{4D8011D2-09A5-4E68-B483-0B7851522E21}" type="presParOf" srcId="{8A4E865C-D604-48B3-9F98-F417AFA7608E}" destId="{E80FB43A-3FF0-49FC-B1BF-52F1429A1D2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1ECAAD-943E-4169-8152-E80813B05100}">
      <dsp:nvSpPr>
        <dsp:cNvPr id="0" name=""/>
        <dsp:cNvSpPr/>
      </dsp:nvSpPr>
      <dsp:spPr>
        <a:xfrm>
          <a:off x="2102286" y="605017"/>
          <a:ext cx="4025027" cy="4025027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3D125-9A6D-4F93-B3CA-225F6512BA03}">
      <dsp:nvSpPr>
        <dsp:cNvPr id="0" name=""/>
        <dsp:cNvSpPr/>
      </dsp:nvSpPr>
      <dsp:spPr>
        <a:xfrm>
          <a:off x="2102286" y="605017"/>
          <a:ext cx="4025027" cy="4025027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5E917-C728-4A08-B28F-B0A2F4F52CC8}">
      <dsp:nvSpPr>
        <dsp:cNvPr id="0" name=""/>
        <dsp:cNvSpPr/>
      </dsp:nvSpPr>
      <dsp:spPr>
        <a:xfrm>
          <a:off x="2102286" y="605017"/>
          <a:ext cx="4025027" cy="4025027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C1C75-291B-42C3-9E8A-EC13DAFB8062}">
      <dsp:nvSpPr>
        <dsp:cNvPr id="0" name=""/>
        <dsp:cNvSpPr/>
      </dsp:nvSpPr>
      <dsp:spPr>
        <a:xfrm>
          <a:off x="2102286" y="605017"/>
          <a:ext cx="4025027" cy="4025027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7BC3-0CF1-473E-A152-6B9C4977DFE5}">
      <dsp:nvSpPr>
        <dsp:cNvPr id="0" name=""/>
        <dsp:cNvSpPr/>
      </dsp:nvSpPr>
      <dsp:spPr>
        <a:xfrm>
          <a:off x="2102286" y="605017"/>
          <a:ext cx="4025027" cy="4025027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77420-E56A-40D3-9133-8B2F2E31A48C}">
      <dsp:nvSpPr>
        <dsp:cNvPr id="0" name=""/>
        <dsp:cNvSpPr/>
      </dsp:nvSpPr>
      <dsp:spPr>
        <a:xfrm>
          <a:off x="3187563" y="1690295"/>
          <a:ext cx="1854472" cy="18544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chemeClr val="tx1"/>
              </a:solidFill>
            </a:rPr>
            <a:t>MACRO-AREA</a:t>
          </a:r>
          <a:endParaRPr lang="it-IT" sz="2400" b="1" kern="1200" dirty="0">
            <a:solidFill>
              <a:schemeClr val="tx1"/>
            </a:solidFill>
          </a:endParaRPr>
        </a:p>
      </dsp:txBody>
      <dsp:txXfrm>
        <a:off x="3187563" y="1690295"/>
        <a:ext cx="1854472" cy="1854472"/>
      </dsp:txXfrm>
    </dsp:sp>
    <dsp:sp modelId="{B4985BA9-FB58-41CC-93A5-4AC3235C7A49}">
      <dsp:nvSpPr>
        <dsp:cNvPr id="0" name=""/>
        <dsp:cNvSpPr/>
      </dsp:nvSpPr>
      <dsp:spPr>
        <a:xfrm>
          <a:off x="3465734" y="2684"/>
          <a:ext cx="1298130" cy="12981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Cluster 1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3465734" y="2684"/>
        <a:ext cx="1298130" cy="1298130"/>
      </dsp:txXfrm>
    </dsp:sp>
    <dsp:sp modelId="{DEA666A6-864A-4080-AEA8-4F6D70BE6E97}">
      <dsp:nvSpPr>
        <dsp:cNvPr id="0" name=""/>
        <dsp:cNvSpPr/>
      </dsp:nvSpPr>
      <dsp:spPr>
        <a:xfrm>
          <a:off x="5335303" y="1361006"/>
          <a:ext cx="1298130" cy="1298130"/>
        </a:xfrm>
        <a:prstGeom prst="ellipse">
          <a:avLst/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Cluster 2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5335303" y="1361006"/>
        <a:ext cx="1298130" cy="1298130"/>
      </dsp:txXfrm>
    </dsp:sp>
    <dsp:sp modelId="{1813E031-8D0D-40E2-AF33-3730B06600E2}">
      <dsp:nvSpPr>
        <dsp:cNvPr id="0" name=""/>
        <dsp:cNvSpPr/>
      </dsp:nvSpPr>
      <dsp:spPr>
        <a:xfrm>
          <a:off x="4621191" y="3558816"/>
          <a:ext cx="1298130" cy="1298130"/>
        </a:xfrm>
        <a:prstGeom prst="ellipse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Cluster 3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4621191" y="3558816"/>
        <a:ext cx="1298130" cy="1298130"/>
      </dsp:txXfrm>
    </dsp:sp>
    <dsp:sp modelId="{3A4D02C9-B7F8-4463-A9C0-0FB10D6AE611}">
      <dsp:nvSpPr>
        <dsp:cNvPr id="0" name=""/>
        <dsp:cNvSpPr/>
      </dsp:nvSpPr>
      <dsp:spPr>
        <a:xfrm>
          <a:off x="2310277" y="3558816"/>
          <a:ext cx="1298130" cy="1298130"/>
        </a:xfrm>
        <a:prstGeom prst="ellipse">
          <a:avLst/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Cluster 4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2310277" y="3558816"/>
        <a:ext cx="1298130" cy="1298130"/>
      </dsp:txXfrm>
    </dsp:sp>
    <dsp:sp modelId="{7A033635-A038-4EB9-B7F8-284A9286F16B}">
      <dsp:nvSpPr>
        <dsp:cNvPr id="0" name=""/>
        <dsp:cNvSpPr/>
      </dsp:nvSpPr>
      <dsp:spPr>
        <a:xfrm>
          <a:off x="1596165" y="1361006"/>
          <a:ext cx="1298130" cy="1298130"/>
        </a:xfrm>
        <a:prstGeom prst="ellipse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Cluster 5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1596165" y="1361006"/>
        <a:ext cx="1298130" cy="12981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8C7905-802C-4178-B68A-9187E76C12D3}">
      <dsp:nvSpPr>
        <dsp:cNvPr id="0" name=""/>
        <dsp:cNvSpPr/>
      </dsp:nvSpPr>
      <dsp:spPr>
        <a:xfrm>
          <a:off x="3428238" y="2751"/>
          <a:ext cx="1828343" cy="9633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tx1"/>
              </a:solidFill>
            </a:rPr>
            <a:t>Macro-areas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3428238" y="2751"/>
        <a:ext cx="1828343" cy="963323"/>
      </dsp:txXfrm>
    </dsp:sp>
    <dsp:sp modelId="{5525C72B-22B0-4D0D-944C-3AE39D38B7E0}">
      <dsp:nvSpPr>
        <dsp:cNvPr id="0" name=""/>
        <dsp:cNvSpPr/>
      </dsp:nvSpPr>
      <dsp:spPr>
        <a:xfrm>
          <a:off x="2074742" y="484412"/>
          <a:ext cx="4535334" cy="4535334"/>
        </a:xfrm>
        <a:custGeom>
          <a:avLst/>
          <a:gdLst/>
          <a:ahLst/>
          <a:cxnLst/>
          <a:rect l="0" t="0" r="0" b="0"/>
          <a:pathLst>
            <a:path>
              <a:moveTo>
                <a:pt x="3329139" y="263773"/>
              </a:moveTo>
              <a:arcTo wR="2267667" hR="2267667" stAng="17874623" swAng="75135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2D470-0278-477D-8CEA-1E171B77764B}">
      <dsp:nvSpPr>
        <dsp:cNvPr id="0" name=""/>
        <dsp:cNvSpPr/>
      </dsp:nvSpPr>
      <dsp:spPr>
        <a:xfrm>
          <a:off x="5333511" y="1136584"/>
          <a:ext cx="1945512" cy="963323"/>
        </a:xfrm>
        <a:prstGeom prst="roundRect">
          <a:avLst/>
        </a:prstGeom>
        <a:solidFill>
          <a:schemeClr val="accent3">
            <a:hueOff val="3519068"/>
            <a:satOff val="-8018"/>
            <a:lumOff val="3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tx1"/>
              </a:solidFill>
            </a:rPr>
            <a:t>Clusters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5333511" y="1136584"/>
        <a:ext cx="1945512" cy="963323"/>
      </dsp:txXfrm>
    </dsp:sp>
    <dsp:sp modelId="{B469DE9D-DDC9-42F4-962E-05A49068B840}">
      <dsp:nvSpPr>
        <dsp:cNvPr id="0" name=""/>
        <dsp:cNvSpPr/>
      </dsp:nvSpPr>
      <dsp:spPr>
        <a:xfrm>
          <a:off x="2074742" y="484412"/>
          <a:ext cx="4535334" cy="4535334"/>
        </a:xfrm>
        <a:custGeom>
          <a:avLst/>
          <a:gdLst/>
          <a:ahLst/>
          <a:cxnLst/>
          <a:rect l="0" t="0" r="0" b="0"/>
          <a:pathLst>
            <a:path>
              <a:moveTo>
                <a:pt x="4500034" y="1869102"/>
              </a:moveTo>
              <a:arcTo wR="2267667" hR="2267667" stAng="20992628" swAng="1214745"/>
            </a:path>
          </a:pathLst>
        </a:custGeom>
        <a:noFill/>
        <a:ln w="9525" cap="flat" cmpd="sng" algn="ctr">
          <a:solidFill>
            <a:schemeClr val="accent3">
              <a:hueOff val="3519068"/>
              <a:satOff val="-8018"/>
              <a:lumOff val="32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65CEB-AB4A-4307-9BA5-ACE01CACA79D}">
      <dsp:nvSpPr>
        <dsp:cNvPr id="0" name=""/>
        <dsp:cNvSpPr/>
      </dsp:nvSpPr>
      <dsp:spPr>
        <a:xfrm>
          <a:off x="5289650" y="3404252"/>
          <a:ext cx="2033234" cy="963323"/>
        </a:xfrm>
        <a:prstGeom prst="roundRect">
          <a:avLst/>
        </a:prstGeom>
        <a:solidFill>
          <a:schemeClr val="accent3">
            <a:hueOff val="7038136"/>
            <a:satOff val="-16035"/>
            <a:lumOff val="6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tx1"/>
              </a:solidFill>
            </a:rPr>
            <a:t>Identity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5289650" y="3404252"/>
        <a:ext cx="2033234" cy="963323"/>
      </dsp:txXfrm>
    </dsp:sp>
    <dsp:sp modelId="{B98E09E5-0214-42D3-92AA-82E03FC6D9FF}">
      <dsp:nvSpPr>
        <dsp:cNvPr id="0" name=""/>
        <dsp:cNvSpPr/>
      </dsp:nvSpPr>
      <dsp:spPr>
        <a:xfrm>
          <a:off x="2074742" y="484412"/>
          <a:ext cx="4535334" cy="4535334"/>
        </a:xfrm>
        <a:custGeom>
          <a:avLst/>
          <a:gdLst/>
          <a:ahLst/>
          <a:cxnLst/>
          <a:rect l="0" t="0" r="0" b="0"/>
          <a:pathLst>
            <a:path>
              <a:moveTo>
                <a:pt x="3750240" y="3983561"/>
              </a:moveTo>
              <a:arcTo wR="2267667" hR="2267667" stAng="2950333" swAng="678491"/>
            </a:path>
          </a:pathLst>
        </a:custGeom>
        <a:noFill/>
        <a:ln w="9525" cap="flat" cmpd="sng" algn="ctr">
          <a:solidFill>
            <a:schemeClr val="accent3">
              <a:hueOff val="7038136"/>
              <a:satOff val="-16035"/>
              <a:lumOff val="643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10F0B-BE2B-459A-80FF-926B355CE8E0}">
      <dsp:nvSpPr>
        <dsp:cNvPr id="0" name=""/>
        <dsp:cNvSpPr/>
      </dsp:nvSpPr>
      <dsp:spPr>
        <a:xfrm>
          <a:off x="3356226" y="4538085"/>
          <a:ext cx="1972367" cy="963323"/>
        </a:xfrm>
        <a:prstGeom prst="roundRect">
          <a:avLst/>
        </a:prstGeom>
        <a:solidFill>
          <a:schemeClr val="accent3">
            <a:hueOff val="10557205"/>
            <a:satOff val="-24053"/>
            <a:lumOff val="9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tx1"/>
              </a:solidFill>
            </a:rPr>
            <a:t>Brand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3356226" y="4538085"/>
        <a:ext cx="1972367" cy="963323"/>
      </dsp:txXfrm>
    </dsp:sp>
    <dsp:sp modelId="{2F980CBA-6265-40CD-B520-3B2393DB957F}">
      <dsp:nvSpPr>
        <dsp:cNvPr id="0" name=""/>
        <dsp:cNvSpPr/>
      </dsp:nvSpPr>
      <dsp:spPr>
        <a:xfrm>
          <a:off x="2074742" y="484412"/>
          <a:ext cx="4535334" cy="4535334"/>
        </a:xfrm>
        <a:custGeom>
          <a:avLst/>
          <a:gdLst/>
          <a:ahLst/>
          <a:cxnLst/>
          <a:rect l="0" t="0" r="0" b="0"/>
          <a:pathLst>
            <a:path>
              <a:moveTo>
                <a:pt x="1150339" y="4240962"/>
              </a:moveTo>
              <a:arcTo wR="2267667" hR="2267667" stAng="7171176" swAng="678491"/>
            </a:path>
          </a:pathLst>
        </a:custGeom>
        <a:noFill/>
        <a:ln w="9525" cap="flat" cmpd="sng" algn="ctr">
          <a:solidFill>
            <a:schemeClr val="accent3">
              <a:hueOff val="10557205"/>
              <a:satOff val="-24053"/>
              <a:lumOff val="964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63E0B-3A57-4306-AB54-BEE6FB9ABCC7}">
      <dsp:nvSpPr>
        <dsp:cNvPr id="0" name=""/>
        <dsp:cNvSpPr/>
      </dsp:nvSpPr>
      <dsp:spPr>
        <a:xfrm>
          <a:off x="1462091" y="3404252"/>
          <a:ext cx="1832922" cy="963323"/>
        </a:xfrm>
        <a:prstGeom prst="roundRect">
          <a:avLst/>
        </a:prstGeom>
        <a:solidFill>
          <a:schemeClr val="accent3">
            <a:hueOff val="14076272"/>
            <a:satOff val="-32070"/>
            <a:lumOff val="12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tx1"/>
              </a:solidFill>
            </a:rPr>
            <a:t>Development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1462091" y="3404252"/>
        <a:ext cx="1832922" cy="963323"/>
      </dsp:txXfrm>
    </dsp:sp>
    <dsp:sp modelId="{A31A3FD5-A502-4DC6-A3A2-5C1A7437F664}">
      <dsp:nvSpPr>
        <dsp:cNvPr id="0" name=""/>
        <dsp:cNvSpPr/>
      </dsp:nvSpPr>
      <dsp:spPr>
        <a:xfrm>
          <a:off x="2074742" y="484412"/>
          <a:ext cx="4535334" cy="4535334"/>
        </a:xfrm>
        <a:custGeom>
          <a:avLst/>
          <a:gdLst/>
          <a:ahLst/>
          <a:cxnLst/>
          <a:rect l="0" t="0" r="0" b="0"/>
          <a:pathLst>
            <a:path>
              <a:moveTo>
                <a:pt x="35300" y="2666231"/>
              </a:moveTo>
              <a:arcTo wR="2267667" hR="2267667" stAng="10192628" swAng="1214745"/>
            </a:path>
          </a:pathLst>
        </a:custGeom>
        <a:noFill/>
        <a:ln w="9525" cap="flat" cmpd="sng" algn="ctr">
          <a:solidFill>
            <a:schemeClr val="accent3">
              <a:hueOff val="14076272"/>
              <a:satOff val="-32070"/>
              <a:lumOff val="1286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DA1E1-0E9C-4DD1-ADD9-133D08C01A18}">
      <dsp:nvSpPr>
        <dsp:cNvPr id="0" name=""/>
        <dsp:cNvSpPr/>
      </dsp:nvSpPr>
      <dsp:spPr>
        <a:xfrm>
          <a:off x="1518386" y="1136584"/>
          <a:ext cx="1720332" cy="963323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tx1"/>
              </a:solidFill>
            </a:rPr>
            <a:t>Monitoring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1518386" y="1136584"/>
        <a:ext cx="1720332" cy="963323"/>
      </dsp:txXfrm>
    </dsp:sp>
    <dsp:sp modelId="{E80FB43A-3FF0-49FC-B1BF-52F1429A1D27}">
      <dsp:nvSpPr>
        <dsp:cNvPr id="0" name=""/>
        <dsp:cNvSpPr/>
      </dsp:nvSpPr>
      <dsp:spPr>
        <a:xfrm>
          <a:off x="2074742" y="484412"/>
          <a:ext cx="4535334" cy="4535334"/>
        </a:xfrm>
        <a:custGeom>
          <a:avLst/>
          <a:gdLst/>
          <a:ahLst/>
          <a:cxnLst/>
          <a:rect l="0" t="0" r="0" b="0"/>
          <a:pathLst>
            <a:path>
              <a:moveTo>
                <a:pt x="796954" y="541597"/>
              </a:moveTo>
              <a:arcTo wR="2267667" hR="2267667" stAng="13774023" swAng="751354"/>
            </a:path>
          </a:pathLst>
        </a:custGeom>
        <a:noFill/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30A116-EE0C-4CE2-9AAB-F9B5930D7DC8}" type="datetimeFigureOut">
              <a:rPr lang="it-IT" smtClean="0"/>
              <a:pPr/>
              <a:t>01/06/2015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DF1D9E-68A4-4ED2-A870-6B92A1C661BC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hyperlink" Target="http://www.beniculturali.it/mibac/export/MiBAC/sito-MiBAC/Menu-Utility/Immagine/index.html_648736574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51920" y="4077072"/>
            <a:ext cx="5115344" cy="1828800"/>
          </a:xfrm>
        </p:spPr>
        <p:txBody>
          <a:bodyPr/>
          <a:lstStyle/>
          <a:p>
            <a:r>
              <a:rPr lang="it-IT" dirty="0" err="1" smtClean="0">
                <a:solidFill>
                  <a:srgbClr val="FFFF00"/>
                </a:solidFill>
              </a:rPr>
              <a:t>Longobard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Ways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err="1" smtClean="0">
                <a:solidFill>
                  <a:srgbClr val="FFFF00"/>
                </a:solidFill>
              </a:rPr>
              <a:t>across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Europe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385192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LOGO-Pagina001 copia"/>
          <p:cNvPicPr>
            <a:picLocks noChangeAspect="1" noChangeArrowheads="1"/>
          </p:cNvPicPr>
          <p:nvPr/>
        </p:nvPicPr>
        <p:blipFill>
          <a:blip r:embed="rId3" cstate="print"/>
          <a:srcRect l="33082" t="23529" r="31975" b="14706"/>
          <a:stretch>
            <a:fillRect/>
          </a:stretch>
        </p:blipFill>
        <p:spPr bwMode="auto">
          <a:xfrm>
            <a:off x="5868144" y="2060848"/>
            <a:ext cx="148130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System and </a:t>
            </a:r>
            <a:r>
              <a:rPr lang="it-IT" b="1" dirty="0" err="1" smtClean="0">
                <a:solidFill>
                  <a:srgbClr val="00B050"/>
                </a:solidFill>
              </a:rPr>
              <a:t>governance</a:t>
            </a:r>
            <a:endParaRPr lang="it-IT" dirty="0"/>
          </a:p>
        </p:txBody>
      </p:sp>
      <p:graphicFrame>
        <p:nvGraphicFramePr>
          <p:cNvPr id="5" name="Diagramma 4"/>
          <p:cNvGraphicFramePr/>
          <p:nvPr/>
        </p:nvGraphicFramePr>
        <p:xfrm>
          <a:off x="179512" y="1196752"/>
          <a:ext cx="8784976" cy="55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491880" y="3284984"/>
            <a:ext cx="2016224" cy="1261884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cap="small" dirty="0" smtClean="0">
              <a:solidFill>
                <a:srgbClr val="FFFF00"/>
              </a:solidFill>
            </a:endParaRPr>
          </a:p>
          <a:p>
            <a:pPr algn="ctr"/>
            <a:r>
              <a:rPr lang="it-IT" sz="2000" b="1" cap="small" dirty="0" err="1" smtClean="0">
                <a:solidFill>
                  <a:srgbClr val="FFFF00"/>
                </a:solidFill>
              </a:rPr>
              <a:t>Coordination</a:t>
            </a:r>
            <a:r>
              <a:rPr lang="it-IT" sz="2000" b="1" cap="small" dirty="0" smtClean="0">
                <a:solidFill>
                  <a:srgbClr val="FFFF00"/>
                </a:solidFill>
              </a:rPr>
              <a:t> system</a:t>
            </a:r>
          </a:p>
          <a:p>
            <a:pPr algn="ctr"/>
            <a:endParaRPr lang="it-IT" b="1" cap="smal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err="1" smtClean="0">
                <a:solidFill>
                  <a:srgbClr val="00B050"/>
                </a:solidFill>
              </a:rPr>
              <a:t>Functions</a:t>
            </a:r>
            <a:r>
              <a:rPr lang="it-IT" b="1" dirty="0" smtClean="0">
                <a:solidFill>
                  <a:srgbClr val="00B050"/>
                </a:solidFill>
              </a:rPr>
              <a:t> and </a:t>
            </a:r>
            <a:r>
              <a:rPr lang="it-IT" b="1" dirty="0" err="1" smtClean="0">
                <a:solidFill>
                  <a:srgbClr val="00B050"/>
                </a:solidFill>
              </a:rPr>
              <a:t>activities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11987" t="6119" r="4837" b="17015"/>
          <a:stretch>
            <a:fillRect/>
          </a:stretch>
        </p:blipFill>
        <p:spPr bwMode="auto">
          <a:xfrm>
            <a:off x="431032" y="980728"/>
            <a:ext cx="871296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The </a:t>
            </a:r>
            <a:r>
              <a:rPr lang="it-IT" b="1" dirty="0" err="1" smtClean="0">
                <a:solidFill>
                  <a:srgbClr val="00B050"/>
                </a:solidFill>
              </a:rPr>
              <a:t>Longobards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5400600" cy="2736304"/>
          </a:xfrm>
        </p:spPr>
        <p:txBody>
          <a:bodyPr>
            <a:normAutofit lnSpcReduction="10000"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4 </a:t>
            </a:r>
            <a:r>
              <a:rPr lang="it-IT" sz="2400" b="1" dirty="0" err="1" smtClean="0">
                <a:solidFill>
                  <a:srgbClr val="FF0000"/>
                </a:solidFill>
              </a:rPr>
              <a:t>Historical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periods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across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Europe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b="1" dirty="0" smtClean="0"/>
              <a:t>4 </a:t>
            </a:r>
            <a:r>
              <a:rPr lang="it-IT" sz="2400" b="1" dirty="0" err="1" smtClean="0"/>
              <a:t>Macro-areas</a:t>
            </a:r>
            <a:endParaRPr lang="it-IT" sz="2400" b="1" dirty="0" smtClean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Evolution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b="1" dirty="0" err="1" smtClean="0"/>
              <a:t>Melting-pot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Peoples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Cultures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Traditions</a:t>
            </a:r>
            <a:endParaRPr lang="it-IT" sz="2400" b="1" dirty="0" smtClean="0"/>
          </a:p>
          <a:p>
            <a:r>
              <a:rPr lang="it-IT" sz="2400" b="1" dirty="0" smtClean="0">
                <a:solidFill>
                  <a:srgbClr val="FF0000"/>
                </a:solidFill>
              </a:rPr>
              <a:t>First </a:t>
            </a:r>
            <a:r>
              <a:rPr lang="it-IT" sz="2400" b="1" dirty="0" err="1" smtClean="0">
                <a:solidFill>
                  <a:srgbClr val="FF0000"/>
                </a:solidFill>
              </a:rPr>
              <a:t>steps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</a:rPr>
              <a:t> the </a:t>
            </a:r>
            <a:r>
              <a:rPr lang="it-IT" sz="2400" b="1" dirty="0" err="1" smtClean="0">
                <a:solidFill>
                  <a:srgbClr val="FF0000"/>
                </a:solidFill>
              </a:rPr>
              <a:t>European</a:t>
            </a:r>
            <a:r>
              <a:rPr lang="it-IT" sz="2400" b="1" dirty="0" smtClean="0">
                <a:solidFill>
                  <a:srgbClr val="FF0000"/>
                </a:solidFill>
              </a:rPr>
              <a:t> Culture</a:t>
            </a:r>
          </a:p>
        </p:txBody>
      </p:sp>
      <p:pic>
        <p:nvPicPr>
          <p:cNvPr id="10242" name="Picture 2" descr="http://blog.archeologia.com/wp-content/uploads/2007/09/mostra-torino-longobardi-28.jpg"/>
          <p:cNvPicPr>
            <a:picLocks noChangeAspect="1" noChangeArrowheads="1"/>
          </p:cNvPicPr>
          <p:nvPr/>
        </p:nvPicPr>
        <p:blipFill>
          <a:blip r:embed="rId2" cstate="print"/>
          <a:srcRect l="10684" r="14528"/>
          <a:stretch>
            <a:fillRect/>
          </a:stretch>
        </p:blipFill>
        <p:spPr bwMode="auto">
          <a:xfrm>
            <a:off x="5868144" y="1268760"/>
            <a:ext cx="1412930" cy="2376264"/>
          </a:xfrm>
          <a:prstGeom prst="rect">
            <a:avLst/>
          </a:prstGeom>
          <a:noFill/>
        </p:spPr>
      </p:pic>
      <p:pic>
        <p:nvPicPr>
          <p:cNvPr id="10244" name="Picture 4" descr="https://encrypted-tbn0.gstatic.com/images?q=tbn:ANd9GcQM_a8AUseCYbZpa8mq8QJWGokreJJTyD_x6Jh1Xo7nRkGYKP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268760"/>
            <a:ext cx="1580009" cy="2426755"/>
          </a:xfrm>
          <a:prstGeom prst="rect">
            <a:avLst/>
          </a:prstGeom>
          <a:noFill/>
        </p:spPr>
      </p:pic>
      <p:pic>
        <p:nvPicPr>
          <p:cNvPr id="10246" name="Picture 6" descr="http://www.turismofvg.it/ProxyVFS.axd/main,main/r24959/showreel_tempietto_longobardo-jpg?ext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31006"/>
            <a:ext cx="5580112" cy="2526994"/>
          </a:xfrm>
          <a:prstGeom prst="rect">
            <a:avLst/>
          </a:prstGeom>
          <a:noFill/>
        </p:spPr>
      </p:pic>
      <p:pic>
        <p:nvPicPr>
          <p:cNvPr id="10248" name="Picture 8" descr="http://www.cividale.com/img/museo_3.jpg"/>
          <p:cNvPicPr>
            <a:picLocks noChangeAspect="1" noChangeArrowheads="1"/>
          </p:cNvPicPr>
          <p:nvPr/>
        </p:nvPicPr>
        <p:blipFill>
          <a:blip r:embed="rId5" cstate="print"/>
          <a:srcRect l="4312" t="7897" r="8016" b="6387"/>
          <a:stretch>
            <a:fillRect/>
          </a:stretch>
        </p:blipFill>
        <p:spPr bwMode="auto">
          <a:xfrm>
            <a:off x="467544" y="4365104"/>
            <a:ext cx="249289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7931224" cy="86409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The </a:t>
            </a:r>
            <a:r>
              <a:rPr lang="it-IT" b="1" dirty="0" err="1" smtClean="0">
                <a:solidFill>
                  <a:srgbClr val="00B050"/>
                </a:solidFill>
              </a:rPr>
              <a:t>ethnogenesis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Elbe"/>
          <p:cNvPicPr>
            <a:picLocks noChangeAspect="1" noChangeArrowheads="1"/>
          </p:cNvPicPr>
          <p:nvPr/>
        </p:nvPicPr>
        <p:blipFill>
          <a:blip r:embed="rId2" cstate="print"/>
          <a:srcRect t="13815" b="21055"/>
          <a:stretch>
            <a:fillRect/>
          </a:stretch>
        </p:blipFill>
        <p:spPr bwMode="auto">
          <a:xfrm>
            <a:off x="467544" y="980728"/>
            <a:ext cx="4211960" cy="2059396"/>
          </a:xfrm>
          <a:prstGeom prst="rect">
            <a:avLst/>
          </a:prstGeom>
          <a:noFill/>
        </p:spPr>
      </p:pic>
      <p:pic>
        <p:nvPicPr>
          <p:cNvPr id="5" name="Immagine 4" descr="http://upload.wikimedia.org/wikipedia/commons/thumb/3/38/Stade-Hafen.jpg/1024px-Stade-Hafen.jpg"/>
          <p:cNvPicPr/>
          <p:nvPr/>
        </p:nvPicPr>
        <p:blipFill>
          <a:blip r:embed="rId3" cstate="print">
            <a:lum bright="20000" contrast="20000"/>
          </a:blip>
          <a:srcRect l="32483" t="7513" b="17355"/>
          <a:stretch>
            <a:fillRect/>
          </a:stretch>
        </p:blipFill>
        <p:spPr bwMode="auto">
          <a:xfrm>
            <a:off x="4860032" y="3573016"/>
            <a:ext cx="28438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Lüneburg Heath Nature Park"/>
          <p:cNvPicPr/>
          <p:nvPr/>
        </p:nvPicPr>
        <p:blipFill>
          <a:blip r:embed="rId4" cstate="print">
            <a:lum bright="20000"/>
          </a:blip>
          <a:srcRect b="11538"/>
          <a:stretch>
            <a:fillRect/>
          </a:stretch>
        </p:blipFill>
        <p:spPr bwMode="auto">
          <a:xfrm>
            <a:off x="539552" y="3284984"/>
            <a:ext cx="41044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3528" y="299695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all" dirty="0" err="1" smtClean="0">
                <a:solidFill>
                  <a:srgbClr val="FF0000"/>
                </a:solidFill>
                <a:latin typeface="+mj-lt"/>
              </a:rPr>
              <a:t>Elbe</a:t>
            </a:r>
            <a:endParaRPr lang="it-IT" sz="1400" b="1" cap="all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740352" y="472514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cap="all" dirty="0" err="1" smtClean="0">
                <a:solidFill>
                  <a:srgbClr val="FF0000"/>
                </a:solidFill>
                <a:latin typeface="+mj-lt"/>
              </a:rPr>
              <a:t>Stade</a:t>
            </a:r>
            <a:endParaRPr lang="it-IT" sz="1400" b="1" cap="all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4653136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all" dirty="0" err="1" smtClean="0">
                <a:solidFill>
                  <a:srgbClr val="FF0000"/>
                </a:solidFill>
                <a:latin typeface="+mj-lt"/>
              </a:rPr>
              <a:t>Lüneburg-Heide</a:t>
            </a:r>
            <a:endParaRPr lang="it-IT" sz="1400" b="1" cap="all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Immagine 10" descr="C:\Users\Bruno\AppData\Local\Microsoft\Windows\Temporary Internet Files\Content.Word\TOMBE MEGALITICHE212.jpg"/>
          <p:cNvPicPr/>
          <p:nvPr/>
        </p:nvPicPr>
        <p:blipFill>
          <a:blip r:embed="rId5" cstate="print">
            <a:lum bright="20000" contrast="10000"/>
          </a:blip>
          <a:srcRect l="15396" t="28855" r="22862" b="13436"/>
          <a:stretch>
            <a:fillRect/>
          </a:stretch>
        </p:blipFill>
        <p:spPr bwMode="auto">
          <a:xfrm>
            <a:off x="2267744" y="5373216"/>
            <a:ext cx="262778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C:\Users\Bruno\Pictures\CARTINA ELBA.jpg"/>
          <p:cNvPicPr/>
          <p:nvPr/>
        </p:nvPicPr>
        <p:blipFill>
          <a:blip r:embed="rId6" cstate="print"/>
          <a:srcRect l="14619" t="49559" r="46967" b="12115"/>
          <a:stretch>
            <a:fillRect/>
          </a:stretch>
        </p:blipFill>
        <p:spPr bwMode="auto">
          <a:xfrm>
            <a:off x="4932040" y="980728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URNA"/>
          <p:cNvPicPr>
            <a:picLocks noChangeAspect="1" noChangeArrowheads="1"/>
          </p:cNvPicPr>
          <p:nvPr/>
        </p:nvPicPr>
        <p:blipFill>
          <a:blip r:embed="rId7" cstate="print"/>
          <a:srcRect l="5725" t="5690" r="65286" b="61896"/>
          <a:stretch>
            <a:fillRect/>
          </a:stretch>
        </p:blipFill>
        <p:spPr bwMode="auto">
          <a:xfrm>
            <a:off x="179511" y="5445224"/>
            <a:ext cx="178851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APANNA"/>
          <p:cNvPicPr>
            <a:picLocks noChangeAspect="1" noChangeArrowheads="1"/>
          </p:cNvPicPr>
          <p:nvPr/>
        </p:nvPicPr>
        <p:blipFill>
          <a:blip r:embed="rId8" cstate="print"/>
          <a:srcRect l="59714" t="9444" r="8344" b="56493"/>
          <a:stretch>
            <a:fillRect/>
          </a:stretch>
        </p:blipFill>
        <p:spPr bwMode="auto">
          <a:xfrm>
            <a:off x="5436096" y="5343525"/>
            <a:ext cx="20097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SCUDO LG GERMANIA"/>
          <p:cNvPicPr>
            <a:picLocks noChangeAspect="1" noChangeArrowheads="1"/>
          </p:cNvPicPr>
          <p:nvPr/>
        </p:nvPicPr>
        <p:blipFill>
          <a:blip r:embed="rId9" cstate="print"/>
          <a:srcRect l="644" r="74785" b="57967"/>
          <a:stretch>
            <a:fillRect/>
          </a:stretch>
        </p:blipFill>
        <p:spPr bwMode="auto">
          <a:xfrm flipH="1">
            <a:off x="7884368" y="5373216"/>
            <a:ext cx="1259631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388843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/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 err="1" smtClean="0">
                <a:solidFill>
                  <a:srgbClr val="00B050"/>
                </a:solidFill>
              </a:rPr>
              <a:t>Kings</a:t>
            </a:r>
            <a:r>
              <a:rPr lang="it-IT" b="1" dirty="0" smtClean="0">
                <a:solidFill>
                  <a:srgbClr val="00B050"/>
                </a:solidFill>
              </a:rPr>
              <a:t>’ </a:t>
            </a:r>
            <a:r>
              <a:rPr lang="it-IT" b="1" dirty="0" err="1" smtClean="0">
                <a:solidFill>
                  <a:srgbClr val="00B050"/>
                </a:solidFill>
              </a:rPr>
              <a:t>power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endParaRPr lang="it-IT" dirty="0"/>
          </a:p>
        </p:txBody>
      </p:sp>
      <p:pic>
        <p:nvPicPr>
          <p:cNvPr id="23554" name="Picture 2" descr="Győr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51520" y="953148"/>
            <a:ext cx="3888432" cy="1636737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23528" y="2636912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i="1" dirty="0" smtClean="0">
                <a:latin typeface="+mj-lt"/>
              </a:rPr>
              <a:t>Győr</a:t>
            </a:r>
            <a:r>
              <a:rPr lang="it-IT" sz="1400" b="1" i="1" dirty="0" smtClean="0">
                <a:latin typeface="+mj-lt"/>
              </a:rPr>
              <a:t> </a:t>
            </a:r>
            <a:r>
              <a:rPr lang="it-IT" sz="1400" b="1" dirty="0" smtClean="0">
                <a:latin typeface="+mj-lt"/>
              </a:rPr>
              <a:t>/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</a:rPr>
              <a:t>Hungary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3558" name="Picture 6" descr="The Thury Castle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27000" b="8201"/>
          <a:stretch>
            <a:fillRect/>
          </a:stretch>
        </p:blipFill>
        <p:spPr bwMode="auto">
          <a:xfrm>
            <a:off x="323528" y="2924944"/>
            <a:ext cx="3816424" cy="172819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95536" y="4653136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+mj-lt"/>
              </a:rPr>
              <a:t>Varpalota</a:t>
            </a:r>
            <a:r>
              <a:rPr lang="it-IT" sz="1400" b="1" dirty="0" smtClean="0">
                <a:latin typeface="+mj-lt"/>
              </a:rPr>
              <a:t>/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</a:rPr>
              <a:t>Hungary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Immagine 11" descr="http://upload.wikimedia.org/wikipedia/commons/thumb/a/a8/Kranj_Mesto.jpg/1280px-Kranj_Mesto.jpg"/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716016" y="4941168"/>
            <a:ext cx="31318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4788024" y="638132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+mj-lt"/>
              </a:rPr>
              <a:t>Kranj</a:t>
            </a:r>
            <a:r>
              <a:rPr lang="it-IT" sz="1400" b="1" dirty="0" smtClean="0">
                <a:latin typeface="+mj-lt"/>
              </a:rPr>
              <a:t>/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Slovenia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Immagine 13" descr="http://media-cdn.tripadvisor.com/media/photo-s/01/79/81/42/kobarid-from-the-kolovrat.jpg"/>
          <p:cNvPicPr/>
          <p:nvPr/>
        </p:nvPicPr>
        <p:blipFill>
          <a:blip r:embed="rId5" cstate="print">
            <a:lum bright="20000"/>
          </a:blip>
          <a:srcRect t="17352" b="8219"/>
          <a:stretch>
            <a:fillRect/>
          </a:stretch>
        </p:blipFill>
        <p:spPr bwMode="auto">
          <a:xfrm>
            <a:off x="1259632" y="4941168"/>
            <a:ext cx="3024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1403648" y="638132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+mj-lt"/>
              </a:rPr>
              <a:t>Kobarid</a:t>
            </a:r>
            <a:r>
              <a:rPr lang="it-IT" sz="1400" b="1" dirty="0" smtClean="0">
                <a:latin typeface="+mj-lt"/>
              </a:rPr>
              <a:t>/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Slovenia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" name="Immagine 15" descr="C:\Users\Bruno\Pictures\CARTINA DANUBIO210.jpg"/>
          <p:cNvPicPr/>
          <p:nvPr/>
        </p:nvPicPr>
        <p:blipFill>
          <a:blip r:embed="rId6" cstate="print"/>
          <a:srcRect l="20062" t="9471" r="10575" b="23348"/>
          <a:stretch>
            <a:fillRect/>
          </a:stretch>
        </p:blipFill>
        <p:spPr bwMode="auto">
          <a:xfrm>
            <a:off x="4427984" y="980728"/>
            <a:ext cx="47160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624736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00B050"/>
                </a:solidFill>
              </a:rPr>
              <a:t>Longobard</a:t>
            </a:r>
            <a:r>
              <a:rPr lang="it-IT" b="1" dirty="0" smtClean="0">
                <a:solidFill>
                  <a:srgbClr val="00B050"/>
                </a:solidFill>
              </a:rPr>
              <a:t> Kingdom </a:t>
            </a:r>
            <a:r>
              <a:rPr lang="it-IT" b="1" dirty="0" err="1" smtClean="0">
                <a:solidFill>
                  <a:srgbClr val="00B050"/>
                </a:solidFill>
              </a:rPr>
              <a:t>of</a:t>
            </a:r>
            <a:r>
              <a:rPr lang="it-IT" b="1" dirty="0" smtClean="0">
                <a:solidFill>
                  <a:srgbClr val="00B050"/>
                </a:solidFill>
              </a:rPr>
              <a:t> Italy</a:t>
            </a:r>
            <a:endParaRPr lang="it-IT" dirty="0"/>
          </a:p>
        </p:txBody>
      </p:sp>
      <p:pic>
        <p:nvPicPr>
          <p:cNvPr id="6" name="Immagine 5" descr="25/06/2011 PARIS/ INSCRIBED ON UNESCO’S WORLD HERITAGE LIST"/>
          <p:cNvPicPr/>
          <p:nvPr/>
        </p:nvPicPr>
        <p:blipFill>
          <a:blip r:embed="rId2" cstate="print">
            <a:lum bright="10000" contrast="10000"/>
          </a:blip>
          <a:srcRect l="6000" t="46481" r="5500" b="28334"/>
          <a:stretch>
            <a:fillRect/>
          </a:stretch>
        </p:blipFill>
        <p:spPr bwMode="auto">
          <a:xfrm>
            <a:off x="1619672" y="5445224"/>
            <a:ext cx="7524328" cy="14127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Immagine 6" descr="25/06/2011 PARIS/ INSCRIBED ON UNESCO’S WORLD HERITAGE LIST"/>
          <p:cNvPicPr/>
          <p:nvPr/>
        </p:nvPicPr>
        <p:blipFill>
          <a:blip r:embed="rId2" cstate="print"/>
          <a:srcRect t="9630" r="58398" b="63889"/>
          <a:stretch>
            <a:fillRect/>
          </a:stretch>
        </p:blipFill>
        <p:spPr bwMode="auto">
          <a:xfrm>
            <a:off x="0" y="5445224"/>
            <a:ext cx="1547664" cy="5760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Immagine 7" descr="25/06/2011 PARIS/ INSCRIBED ON UNESCO’S WORLD HERITAGE LIST"/>
          <p:cNvPicPr/>
          <p:nvPr/>
        </p:nvPicPr>
        <p:blipFill>
          <a:blip r:embed="rId2" cstate="print"/>
          <a:srcRect l="46594" t="9630" r="27625" b="63889"/>
          <a:stretch>
            <a:fillRect/>
          </a:stretch>
        </p:blipFill>
        <p:spPr bwMode="auto">
          <a:xfrm>
            <a:off x="539552" y="6093296"/>
            <a:ext cx="971600" cy="5486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6732240" y="2780928"/>
            <a:ext cx="241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small" dirty="0" smtClean="0">
                <a:latin typeface="+mj-lt"/>
              </a:rPr>
              <a:t>Pavia /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. Pietro in Ciel d’Oro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Immagine 13" descr="https://encrypted-tbn3.gstatic.com/images?q=tbn:ANd9GcS0fpWWsP77P-tDgJqwMMssn8y-d1sHk8uA2eRw2oBQAPyfUPXr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948264" y="1700808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http://www.hotelimperialmilano.it/uploads/_public_allpage_Monza.jpg"/>
          <p:cNvPicPr/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915816" y="1628800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http://upload.wikimedia.org/wikipedia/commons/thumb/d/d0/Basilica_di_Agliate%2C_veduta_da_sud-est.JPG/1024px-Basilica_di_Agliate%2C_veduta_da_sud-est.JPG"/>
          <p:cNvPicPr/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932040" y="1628800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4716016" y="278092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small" dirty="0" err="1" smtClean="0">
                <a:latin typeface="+mj-lt"/>
              </a:rPr>
              <a:t>Agliate</a:t>
            </a:r>
            <a:r>
              <a:rPr lang="it-IT" sz="1400" b="1" cap="small" dirty="0" smtClean="0">
                <a:latin typeface="+mj-lt"/>
              </a:rPr>
              <a:t> /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S. Pietro e Paolo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unnamed"/>
          <p:cNvPicPr>
            <a:picLocks noChangeAspect="1" noChangeArrowheads="1"/>
          </p:cNvPicPr>
          <p:nvPr/>
        </p:nvPicPr>
        <p:blipFill>
          <a:blip r:embed="rId6" cstate="print"/>
          <a:srcRect l="3018" t="4321" r="50377" b="15843"/>
          <a:stretch>
            <a:fillRect/>
          </a:stretch>
        </p:blipFill>
        <p:spPr bwMode="auto">
          <a:xfrm>
            <a:off x="0" y="980728"/>
            <a:ext cx="2719396" cy="42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555776" y="278092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small" dirty="0" smtClean="0">
                <a:latin typeface="+mj-lt"/>
              </a:rPr>
              <a:t>Monza /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S. Giovanni Battista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7" name="Picture 3" descr="63d147fcb6ec61f5cc189527b845724ec9f279"/>
          <p:cNvPicPr>
            <a:picLocks noChangeAspect="1" noChangeArrowheads="1"/>
          </p:cNvPicPr>
          <p:nvPr/>
        </p:nvPicPr>
        <p:blipFill>
          <a:blip r:embed="rId7" cstate="print">
            <a:lum bright="20000" contrast="10000"/>
          </a:blip>
          <a:srcRect l="18077" t="22800" r="17392" b="19800"/>
          <a:stretch>
            <a:fillRect/>
          </a:stretch>
        </p:blipFill>
        <p:spPr bwMode="auto">
          <a:xfrm>
            <a:off x="3059832" y="3429000"/>
            <a:ext cx="1543722" cy="157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ANd9GcT3we2IsC_Fr_2QBVQdVRv5utqlonVQsAXxO2Nhq7gpeTc_YU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429000"/>
            <a:ext cx="1585135" cy="15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6" descr="Mostra &quot;Il tesoro dei Longobardi. Dagli antichi maestri agli artisti orafi contemporanei&quot;.">
            <a:hlinkClick r:id="rId9" tooltip="&quot;Ingrandisci l'immagine&quot;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906506" y="3110718"/>
            <a:ext cx="1495566" cy="227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8326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00B050"/>
                </a:solidFill>
              </a:rPr>
              <a:t>Southern</a:t>
            </a:r>
            <a:r>
              <a:rPr lang="it-IT" b="1" dirty="0" smtClean="0">
                <a:solidFill>
                  <a:srgbClr val="00B050"/>
                </a:solidFill>
              </a:rPr>
              <a:t> Kingdom</a:t>
            </a:r>
            <a:endParaRPr lang="it-IT" dirty="0"/>
          </a:p>
        </p:txBody>
      </p:sp>
      <p:pic>
        <p:nvPicPr>
          <p:cNvPr id="4" name="Immagine 3" descr="http://www.citizensalerno.it/wp-content/uploads/2013/12/Castello-Arechi2.jp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444208" y="476672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76256" y="22768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small" dirty="0" smtClean="0">
                <a:latin typeface="+mj-lt"/>
              </a:rPr>
              <a:t>SALERNO /</a:t>
            </a:r>
          </a:p>
          <a:p>
            <a:pPr algn="ctr"/>
            <a:r>
              <a:rPr lang="it-IT" sz="1400" dirty="0" smtClean="0">
                <a:latin typeface="+mj-lt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Palazzo di 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</a:rPr>
              <a:t>Arechi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 II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101" name="Picture 5" descr="http://www.italia.it/fileadmin/src/img/cluster_gallery/siti_unesco/Matera/Chiesa_Rupestre_SantaMariaDeIdri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5434" t="7776" r="6132" b="22240"/>
          <a:stretch>
            <a:fillRect/>
          </a:stretch>
        </p:blipFill>
        <p:spPr bwMode="auto">
          <a:xfrm>
            <a:off x="6516216" y="4869160"/>
            <a:ext cx="2376264" cy="146073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7020272" y="63347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all" dirty="0" err="1" smtClean="0">
                <a:latin typeface="+mj-lt"/>
              </a:rPr>
              <a:t>matera</a:t>
            </a:r>
            <a:r>
              <a:rPr lang="it-IT" sz="1400" b="1" cap="small" dirty="0" smtClean="0">
                <a:latin typeface="+mj-lt"/>
              </a:rPr>
              <a:t>/</a:t>
            </a:r>
            <a:r>
              <a:rPr lang="it-IT" sz="1400" dirty="0" smtClean="0">
                <a:latin typeface="+mj-lt"/>
              </a:rPr>
              <a:t> </a:t>
            </a:r>
          </a:p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Chiese rupestri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103" name="Picture 7" descr="http://www.montesantangelo.it/files/image/museoLapidario/lapidario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8492" r="8350"/>
          <a:stretch>
            <a:fillRect/>
          </a:stretch>
        </p:blipFill>
        <p:spPr bwMode="auto">
          <a:xfrm>
            <a:off x="6444208" y="2780928"/>
            <a:ext cx="2534646" cy="1584176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6732240" y="43651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all" dirty="0" smtClean="0">
                <a:latin typeface="+mj-lt"/>
              </a:rPr>
              <a:t>Monte sant’angelo</a:t>
            </a:r>
            <a:r>
              <a:rPr lang="it-IT" sz="1400" b="1" cap="small" dirty="0" smtClean="0">
                <a:latin typeface="+mj-lt"/>
              </a:rPr>
              <a:t>/</a:t>
            </a:r>
            <a:r>
              <a:rPr lang="it-IT" sz="1400" dirty="0" smtClean="0">
                <a:latin typeface="+mj-lt"/>
              </a:rPr>
              <a:t> </a:t>
            </a:r>
          </a:p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Galleria longobarda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Immagine 4" descr="http://www.langobardiaminor.altervista.org/logopannellocolophon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179511" y="1196752"/>
            <a:ext cx="619268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00B050"/>
                </a:solidFill>
              </a:rPr>
              <a:t>Longobard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evolution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772816"/>
            <a:ext cx="8352928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</a:rPr>
              <a:t>MITH / ETHNOGENESIS             </a:t>
            </a:r>
            <a:r>
              <a:rPr lang="it-IT" sz="1400" dirty="0" err="1" smtClean="0"/>
              <a:t>from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b="1" cap="small" dirty="0" err="1" smtClean="0">
                <a:solidFill>
                  <a:srgbClr val="C00000"/>
                </a:solidFill>
              </a:rPr>
              <a:t>Freya</a:t>
            </a:r>
            <a:r>
              <a:rPr lang="it-IT" sz="1400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it-IT" sz="1400" dirty="0" err="1" smtClean="0">
                <a:solidFill>
                  <a:srgbClr val="C00000"/>
                </a:solidFill>
              </a:rPr>
              <a:t>to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b="1" cap="small" dirty="0" err="1" smtClean="0">
                <a:solidFill>
                  <a:srgbClr val="C00000"/>
                </a:solidFill>
              </a:rPr>
              <a:t>Wotan</a:t>
            </a:r>
            <a:endParaRPr lang="it-IT" sz="1400" b="1" cap="small" dirty="0" smtClean="0">
              <a:solidFill>
                <a:srgbClr val="C00000"/>
              </a:solidFill>
            </a:endParaRPr>
          </a:p>
          <a:p>
            <a:r>
              <a:rPr lang="it-IT" sz="1400" cap="small" dirty="0" err="1" smtClean="0"/>
              <a:t>Scandinavia-Niedersachsen</a:t>
            </a:r>
            <a:r>
              <a:rPr lang="it-IT" cap="small" dirty="0" smtClean="0"/>
              <a:t>    </a:t>
            </a:r>
            <a:r>
              <a:rPr lang="it-IT" sz="1400" i="1" dirty="0" smtClean="0"/>
              <a:t>Agricolture                                                                </a:t>
            </a:r>
            <a:r>
              <a:rPr lang="it-IT" sz="1400" i="1" dirty="0" err="1" smtClean="0"/>
              <a:t>Nomadism</a:t>
            </a:r>
            <a:endParaRPr lang="it-IT" sz="1400" i="1" dirty="0" smtClean="0"/>
          </a:p>
          <a:p>
            <a:r>
              <a:rPr lang="it-IT" sz="1400" cap="small" dirty="0" err="1" smtClean="0"/>
              <a:t>Mecklenburg-Vorpommern</a:t>
            </a:r>
            <a:r>
              <a:rPr lang="it-IT" cap="small" dirty="0" smtClean="0"/>
              <a:t>  </a:t>
            </a:r>
            <a:r>
              <a:rPr lang="it-IT" sz="1400" dirty="0" smtClean="0"/>
              <a:t>  </a:t>
            </a:r>
            <a:r>
              <a:rPr lang="it-IT" sz="1400" i="1" dirty="0" err="1" smtClean="0"/>
              <a:t>Sedentary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lifestyle</a:t>
            </a:r>
            <a:r>
              <a:rPr lang="it-IT" sz="1400" i="1" dirty="0" smtClean="0"/>
              <a:t>                                                    </a:t>
            </a:r>
            <a:r>
              <a:rPr lang="it-IT" sz="1400" i="1" dirty="0" err="1" smtClean="0"/>
              <a:t>Worriors</a:t>
            </a:r>
            <a:r>
              <a:rPr lang="it-IT" sz="1400" i="1" dirty="0" smtClean="0"/>
              <a:t> </a:t>
            </a:r>
          </a:p>
          <a:p>
            <a:r>
              <a:rPr lang="it-IT" sz="1400" i="1" dirty="0" smtClean="0"/>
              <a:t>                                                          </a:t>
            </a:r>
            <a:r>
              <a:rPr lang="it-IT" sz="1400" i="1" dirty="0" err="1" smtClean="0"/>
              <a:t>Urnfield</a:t>
            </a:r>
            <a:r>
              <a:rPr lang="it-IT" sz="1400" i="1" dirty="0" smtClean="0"/>
              <a:t> culture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996952"/>
            <a:ext cx="835292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cap="all" dirty="0" err="1" smtClean="0">
                <a:solidFill>
                  <a:srgbClr val="C00000"/>
                </a:solidFill>
              </a:rPr>
              <a:t>Kings</a:t>
            </a:r>
            <a:r>
              <a:rPr lang="it-IT" sz="1600" b="1" cap="all" dirty="0" smtClean="0">
                <a:solidFill>
                  <a:srgbClr val="C00000"/>
                </a:solidFill>
              </a:rPr>
              <a:t>’ </a:t>
            </a:r>
            <a:r>
              <a:rPr lang="it-IT" sz="1600" b="1" cap="all" dirty="0" err="1" smtClean="0">
                <a:solidFill>
                  <a:srgbClr val="C00000"/>
                </a:solidFill>
              </a:rPr>
              <a:t>power</a:t>
            </a:r>
            <a:r>
              <a:rPr lang="it-IT" sz="1600" b="1" cap="all" dirty="0" smtClean="0">
                <a:solidFill>
                  <a:srgbClr val="C00000"/>
                </a:solidFill>
              </a:rPr>
              <a:t>                 </a:t>
            </a:r>
            <a:r>
              <a:rPr lang="it-IT" sz="1400" i="1" dirty="0" err="1" smtClean="0"/>
              <a:t>Contacts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with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Byzantine</a:t>
            </a:r>
            <a:r>
              <a:rPr lang="it-IT" sz="1400" i="1" dirty="0" smtClean="0"/>
              <a:t> Empire  </a:t>
            </a:r>
            <a:r>
              <a:rPr lang="it-IT" sz="1400" i="1" dirty="0" smtClean="0">
                <a:sym typeface="Wingdings"/>
              </a:rPr>
              <a:t></a:t>
            </a:r>
            <a:r>
              <a:rPr lang="it-IT" sz="1400" i="1" dirty="0" err="1" smtClean="0">
                <a:sym typeface="Wingdings"/>
              </a:rPr>
              <a:t>Greek-gothic</a:t>
            </a:r>
            <a:r>
              <a:rPr lang="it-IT" sz="1400" i="1" dirty="0" smtClean="0">
                <a:sym typeface="Wingdings"/>
              </a:rPr>
              <a:t> war</a:t>
            </a:r>
          </a:p>
          <a:p>
            <a:r>
              <a:rPr lang="it-IT" sz="1400" cap="small" dirty="0" err="1" smtClean="0"/>
              <a:t>Central-East</a:t>
            </a:r>
            <a:r>
              <a:rPr lang="it-IT" sz="1400" cap="small" dirty="0" smtClean="0"/>
              <a:t> </a:t>
            </a:r>
            <a:r>
              <a:rPr lang="it-IT" sz="1400" cap="small" dirty="0" err="1" smtClean="0"/>
              <a:t>Europe</a:t>
            </a:r>
            <a:r>
              <a:rPr lang="it-IT" sz="1400" i="1" dirty="0" smtClean="0"/>
              <a:t>               </a:t>
            </a:r>
            <a:r>
              <a:rPr lang="it-IT" sz="1400" i="1" dirty="0" err="1" smtClean="0"/>
              <a:t>Burials</a:t>
            </a:r>
            <a:endParaRPr lang="it-IT" sz="1400" i="1" dirty="0" smtClean="0"/>
          </a:p>
          <a:p>
            <a:r>
              <a:rPr lang="it-IT" sz="1400" i="1" dirty="0" smtClean="0"/>
              <a:t>                                                        </a:t>
            </a:r>
            <a:r>
              <a:rPr lang="it-IT" sz="1400" i="1" dirty="0" err="1" smtClean="0"/>
              <a:t>Contact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wih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Arianism</a:t>
            </a:r>
            <a:endParaRPr lang="it-IT" sz="1400" i="1" dirty="0" smtClean="0"/>
          </a:p>
          <a:p>
            <a:r>
              <a:rPr lang="it-IT" sz="1400" i="1" dirty="0" smtClean="0"/>
              <a:t>                                                        </a:t>
            </a:r>
            <a:r>
              <a:rPr lang="it-IT" sz="1400" i="1" dirty="0" err="1" smtClean="0"/>
              <a:t>Marriage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alliances</a:t>
            </a:r>
            <a:r>
              <a:rPr lang="it-IT" sz="1400" i="1" dirty="0" smtClean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Wacho</a:t>
            </a:r>
            <a:r>
              <a:rPr lang="it-IT" sz="1400" dirty="0" smtClean="0">
                <a:sym typeface="Wingdings"/>
              </a:rPr>
              <a:t>  </a:t>
            </a:r>
            <a:r>
              <a:rPr lang="it-IT" sz="1400" dirty="0" err="1" smtClean="0"/>
              <a:t>Waldrade-Garipold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221088"/>
            <a:ext cx="835292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cap="small" dirty="0" smtClean="0">
                <a:solidFill>
                  <a:srgbClr val="C00000"/>
                </a:solidFill>
              </a:rPr>
              <a:t>KINGDOM OF ITALY            </a:t>
            </a:r>
            <a:r>
              <a:rPr lang="it-IT" sz="1400" dirty="0" err="1" smtClean="0"/>
              <a:t>from</a:t>
            </a:r>
            <a:r>
              <a:rPr lang="it-IT" sz="1400" b="1" cap="small" dirty="0" smtClean="0">
                <a:solidFill>
                  <a:srgbClr val="C00000"/>
                </a:solidFill>
              </a:rPr>
              <a:t> </a:t>
            </a:r>
            <a:r>
              <a:rPr lang="it-IT" sz="1400" b="1" cap="small" dirty="0" err="1" smtClean="0">
                <a:solidFill>
                  <a:srgbClr val="C00000"/>
                </a:solidFill>
              </a:rPr>
              <a:t>Theudelind</a:t>
            </a:r>
            <a:r>
              <a:rPr lang="it-IT" sz="1400" cap="small" dirty="0" smtClean="0">
                <a:solidFill>
                  <a:srgbClr val="C00000"/>
                </a:solidFill>
              </a:rPr>
              <a:t>       </a:t>
            </a:r>
            <a:r>
              <a:rPr lang="it-IT" sz="1400" dirty="0" smtClean="0"/>
              <a:t>  </a:t>
            </a:r>
            <a:r>
              <a:rPr lang="it-IT" sz="1400" i="1" dirty="0" smtClean="0"/>
              <a:t>                              </a:t>
            </a:r>
            <a:r>
              <a:rPr lang="it-IT" sz="1400" dirty="0" err="1" smtClean="0"/>
              <a:t>to</a:t>
            </a:r>
            <a:r>
              <a:rPr lang="it-IT" sz="1400" i="1" dirty="0" smtClean="0"/>
              <a:t> </a:t>
            </a:r>
            <a:r>
              <a:rPr lang="it-IT" sz="1400" b="1" cap="small" dirty="0" smtClean="0">
                <a:solidFill>
                  <a:srgbClr val="C00000"/>
                </a:solidFill>
              </a:rPr>
              <a:t>Gregorio Magno</a:t>
            </a:r>
          </a:p>
          <a:p>
            <a:r>
              <a:rPr lang="it-IT" sz="1400" dirty="0" smtClean="0"/>
              <a:t>568-774                                      </a:t>
            </a:r>
            <a:r>
              <a:rPr lang="it-IT" sz="1400" i="1" dirty="0" err="1" smtClean="0"/>
              <a:t>Bavarian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dynasty</a:t>
            </a:r>
            <a:endParaRPr lang="it-IT" sz="1400" i="1" dirty="0" smtClean="0"/>
          </a:p>
          <a:p>
            <a:r>
              <a:rPr lang="it-IT" sz="1400" i="1" dirty="0" smtClean="0"/>
              <a:t>                                                       </a:t>
            </a:r>
            <a:r>
              <a:rPr lang="it-IT" sz="1400" i="1" dirty="0" err="1" smtClean="0"/>
              <a:t>Legislation</a:t>
            </a:r>
            <a:endParaRPr lang="it-IT" sz="1400" i="1" dirty="0" smtClean="0"/>
          </a:p>
          <a:p>
            <a:r>
              <a:rPr lang="it-IT" dirty="0" smtClean="0"/>
              <a:t>		</a:t>
            </a:r>
            <a:r>
              <a:rPr lang="it-IT" sz="1400" i="1" dirty="0" smtClean="0"/>
              <a:t>           </a:t>
            </a:r>
            <a:r>
              <a:rPr lang="it-IT" sz="1400" i="1" dirty="0" err="1" smtClean="0"/>
              <a:t>Royal</a:t>
            </a:r>
            <a:r>
              <a:rPr lang="it-IT" sz="1400" i="1" dirty="0" smtClean="0"/>
              <a:t>  </a:t>
            </a:r>
            <a:r>
              <a:rPr lang="it-IT" sz="1400" i="1" dirty="0" err="1" smtClean="0"/>
              <a:t>inheritance</a:t>
            </a:r>
            <a:endParaRPr lang="it-IT" sz="14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517232"/>
            <a:ext cx="835292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1600" b="1" cap="small" dirty="0" smtClean="0">
                <a:solidFill>
                  <a:srgbClr val="C00000"/>
                </a:solidFill>
              </a:rPr>
              <a:t>SOUTHERN KINGDOM     </a:t>
            </a:r>
            <a:r>
              <a:rPr lang="it-IT" sz="1400" dirty="0" err="1" smtClean="0"/>
              <a:t>from</a:t>
            </a:r>
            <a:r>
              <a:rPr lang="it-IT" sz="1400" dirty="0" smtClean="0"/>
              <a:t> </a:t>
            </a:r>
            <a:r>
              <a:rPr lang="it-IT" sz="1400" b="1" cap="small" dirty="0" err="1" smtClean="0">
                <a:solidFill>
                  <a:srgbClr val="C00000"/>
                </a:solidFill>
              </a:rPr>
              <a:t>Wotan</a:t>
            </a:r>
            <a:r>
              <a:rPr lang="it-IT" sz="1400" b="1" cap="small" dirty="0" smtClean="0">
                <a:solidFill>
                  <a:srgbClr val="C00000"/>
                </a:solidFill>
              </a:rPr>
              <a:t>        </a:t>
            </a:r>
            <a:r>
              <a:rPr lang="it-IT" sz="1400" b="1" cap="small" dirty="0" smtClean="0"/>
              <a:t>  </a:t>
            </a:r>
            <a:r>
              <a:rPr lang="it-IT" sz="1400" dirty="0" smtClean="0"/>
              <a:t>                                               </a:t>
            </a:r>
            <a:r>
              <a:rPr lang="it-IT" sz="1400" dirty="0" err="1" smtClean="0"/>
              <a:t>to</a:t>
            </a:r>
            <a:r>
              <a:rPr lang="it-IT" sz="1400" dirty="0" smtClean="0"/>
              <a:t> </a:t>
            </a:r>
            <a:r>
              <a:rPr lang="it-IT" sz="1400" b="1" cap="small" dirty="0" err="1" smtClean="0">
                <a:solidFill>
                  <a:srgbClr val="C00000"/>
                </a:solidFill>
              </a:rPr>
              <a:t>St.Michael</a:t>
            </a:r>
            <a:endParaRPr lang="it-IT" sz="1400" b="1" cap="small" dirty="0" smtClean="0">
              <a:solidFill>
                <a:srgbClr val="C00000"/>
              </a:solidFill>
            </a:endParaRPr>
          </a:p>
          <a:p>
            <a:r>
              <a:rPr lang="it-IT" sz="1400" dirty="0" smtClean="0"/>
              <a:t> 568-1076                                   </a:t>
            </a:r>
            <a:r>
              <a:rPr lang="it-IT" sz="1400" i="1" dirty="0" err="1" smtClean="0"/>
              <a:t>Dissemination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cults</a:t>
            </a:r>
            <a:endParaRPr lang="it-IT" dirty="0" smtClean="0"/>
          </a:p>
          <a:p>
            <a:r>
              <a:rPr lang="it-IT" sz="1400" i="1" dirty="0" smtClean="0"/>
              <a:t>                                                       </a:t>
            </a:r>
            <a:r>
              <a:rPr lang="it-IT" sz="1400" i="1" dirty="0" err="1" smtClean="0"/>
              <a:t>Contact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with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Arab</a:t>
            </a:r>
            <a:r>
              <a:rPr lang="it-IT" sz="1400" i="1" dirty="0" smtClean="0"/>
              <a:t> culture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 l="17895" r="33809" b="43826"/>
          <a:stretch>
            <a:fillRect/>
          </a:stretch>
        </p:blipFill>
        <p:spPr>
          <a:xfrm>
            <a:off x="4644008" y="1772816"/>
            <a:ext cx="1008112" cy="1080120"/>
          </a:xfrm>
          <a:prstGeom prst="rect">
            <a:avLst/>
          </a:prstGeom>
          <a:ln>
            <a:noFill/>
          </a:ln>
        </p:spPr>
      </p:pic>
      <p:pic>
        <p:nvPicPr>
          <p:cNvPr id="9" name="Immagine 8"/>
          <p:cNvPicPr/>
          <p:nvPr/>
        </p:nvPicPr>
        <p:blipFill>
          <a:blip r:embed="rId3" cstate="print">
            <a:lum bright="10000"/>
          </a:blip>
          <a:srcRect r="26428" b="25646"/>
          <a:stretch>
            <a:fillRect/>
          </a:stretch>
        </p:blipFill>
        <p:spPr>
          <a:xfrm>
            <a:off x="7740352" y="1772816"/>
            <a:ext cx="936104" cy="1080120"/>
          </a:xfrm>
          <a:prstGeom prst="rect">
            <a:avLst/>
          </a:prstGeom>
          <a:ln>
            <a:noFill/>
          </a:ln>
        </p:spPr>
      </p:pic>
      <p:pic>
        <p:nvPicPr>
          <p:cNvPr id="10" name="Immagine 9" descr="http://www.homolaicus.com/storia/medioevo/images/giustiniano.jpg"/>
          <p:cNvPicPr/>
          <p:nvPr/>
        </p:nvPicPr>
        <p:blipFill>
          <a:blip r:embed="rId4" cstate="print">
            <a:lum bright="20000" contrast="20000"/>
          </a:blip>
          <a:srcRect l="17668" r="11307" b="38136"/>
          <a:stretch>
            <a:fillRect/>
          </a:stretch>
        </p:blipFill>
        <p:spPr bwMode="auto">
          <a:xfrm>
            <a:off x="7740352" y="299695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3" descr="regina teodolinda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33691" t="10187" r="46989" b="63853"/>
          <a:stretch>
            <a:fillRect/>
          </a:stretch>
        </p:blipFill>
        <p:spPr bwMode="auto">
          <a:xfrm>
            <a:off x="4644008" y="4221088"/>
            <a:ext cx="94510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Gregorio Magno"/>
          <p:cNvPicPr>
            <a:picLocks noChangeAspect="1" noChangeArrowheads="1"/>
          </p:cNvPicPr>
          <p:nvPr/>
        </p:nvPicPr>
        <p:blipFill>
          <a:blip r:embed="rId6" cstate="print"/>
          <a:srcRect l="37433" r="35910" b="76772"/>
          <a:stretch>
            <a:fillRect/>
          </a:stretch>
        </p:blipFill>
        <p:spPr bwMode="auto">
          <a:xfrm flipH="1">
            <a:off x="7812360" y="4221088"/>
            <a:ext cx="864096" cy="109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3" cstate="print">
            <a:lum bright="10000"/>
          </a:blip>
          <a:srcRect r="26428" b="25646"/>
          <a:stretch>
            <a:fillRect/>
          </a:stretch>
        </p:blipFill>
        <p:spPr>
          <a:xfrm>
            <a:off x="4644008" y="5517232"/>
            <a:ext cx="1008112" cy="1008112"/>
          </a:xfrm>
          <a:prstGeom prst="rect">
            <a:avLst/>
          </a:prstGeom>
          <a:ln>
            <a:noFill/>
          </a:ln>
        </p:spPr>
      </p:pic>
      <p:pic>
        <p:nvPicPr>
          <p:cNvPr id="14" name="Immagine 13" descr="http://www.padrepioesanmichelearcangelo.org/padre%20pio%20e%20san%20michele/images/San%20Michele%20Arcangelo%20-%20Sansovino%20-%20Volto.jpg"/>
          <p:cNvPicPr/>
          <p:nvPr/>
        </p:nvPicPr>
        <p:blipFill>
          <a:blip r:embed="rId7" cstate="print">
            <a:lum bright="10000"/>
          </a:blip>
          <a:srcRect l="33439" r="37930" b="12108"/>
          <a:stretch>
            <a:fillRect/>
          </a:stretch>
        </p:blipFill>
        <p:spPr bwMode="auto">
          <a:xfrm>
            <a:off x="7740352" y="551723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5800" cy="864096"/>
          </a:xfrm>
        </p:spPr>
        <p:txBody>
          <a:bodyPr>
            <a:normAutofit/>
          </a:bodyPr>
          <a:lstStyle/>
          <a:p>
            <a:pPr algn="ctr"/>
            <a:r>
              <a:rPr lang="it-IT" sz="4500" b="1" dirty="0" smtClean="0">
                <a:solidFill>
                  <a:srgbClr val="00B050"/>
                </a:solidFill>
              </a:rPr>
              <a:t>The file </a:t>
            </a:r>
            <a:r>
              <a:rPr lang="it-IT" sz="4500" b="1" dirty="0" err="1" smtClean="0">
                <a:solidFill>
                  <a:srgbClr val="00B050"/>
                </a:solidFill>
              </a:rPr>
              <a:t>rouge</a:t>
            </a:r>
            <a:endParaRPr lang="it-IT" sz="4500" b="1" dirty="0">
              <a:solidFill>
                <a:srgbClr val="00B050"/>
              </a:solidFill>
            </a:endParaRPr>
          </a:p>
        </p:txBody>
      </p:sp>
      <p:pic>
        <p:nvPicPr>
          <p:cNvPr id="3" name="Immagine 1" descr="C:\Users\Bruno\Desktop\GRANDE ITINERARIO\PRESENTAZIONI\ROTARY_scr1.jpg"/>
          <p:cNvPicPr>
            <a:picLocks noChangeAspect="1" noChangeArrowheads="1"/>
          </p:cNvPicPr>
          <p:nvPr/>
        </p:nvPicPr>
        <p:blipFill>
          <a:blip r:embed="rId2" cstate="print"/>
          <a:srcRect b="46748"/>
          <a:stretch>
            <a:fillRect/>
          </a:stretch>
        </p:blipFill>
        <p:spPr bwMode="auto">
          <a:xfrm>
            <a:off x="755576" y="998730"/>
            <a:ext cx="7812360" cy="585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500" b="1" dirty="0" err="1" smtClean="0">
                <a:solidFill>
                  <a:srgbClr val="00B050"/>
                </a:solidFill>
              </a:rPr>
              <a:t>Organization</a:t>
            </a:r>
            <a:r>
              <a:rPr lang="it-IT" sz="4500" b="1" dirty="0" smtClean="0">
                <a:solidFill>
                  <a:srgbClr val="00B050"/>
                </a:solidFill>
              </a:rPr>
              <a:t> </a:t>
            </a:r>
            <a:r>
              <a:rPr lang="it-IT" sz="4500" b="1" dirty="0" err="1" smtClean="0">
                <a:solidFill>
                  <a:srgbClr val="00B050"/>
                </a:solidFill>
              </a:rPr>
              <a:t>of</a:t>
            </a:r>
            <a:r>
              <a:rPr lang="it-IT" sz="4500" b="1" dirty="0" smtClean="0">
                <a:solidFill>
                  <a:srgbClr val="00B050"/>
                </a:solidFill>
              </a:rPr>
              <a:t> </a:t>
            </a:r>
            <a:r>
              <a:rPr lang="it-IT" sz="4500" b="1" dirty="0" err="1" smtClean="0">
                <a:solidFill>
                  <a:srgbClr val="00B050"/>
                </a:solidFill>
              </a:rPr>
              <a:t>Territories</a:t>
            </a:r>
            <a:r>
              <a:rPr lang="it-IT" sz="4500" b="1" dirty="0" smtClean="0">
                <a:solidFill>
                  <a:srgbClr val="00B050"/>
                </a:solidFill>
              </a:rPr>
              <a:t/>
            </a:r>
            <a:br>
              <a:rPr lang="it-IT" sz="4500" b="1" dirty="0" smtClean="0">
                <a:solidFill>
                  <a:srgbClr val="00B050"/>
                </a:solidFill>
              </a:rPr>
            </a:br>
            <a:endParaRPr lang="it-IT" sz="45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89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1053</TotalTime>
  <Words>182</Words>
  <Application>Microsoft Office PowerPoint</Application>
  <PresentationFormat>Presentazione su schermo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Equinozio</vt:lpstr>
      <vt:lpstr>Longobard Ways  across Europe</vt:lpstr>
      <vt:lpstr>The Longobards </vt:lpstr>
      <vt:lpstr>The ethnogenesis</vt:lpstr>
      <vt:lpstr> Kings’ power </vt:lpstr>
      <vt:lpstr>Longobard Kingdom of Italy</vt:lpstr>
      <vt:lpstr>Southern Kingdom</vt:lpstr>
      <vt:lpstr>Longobard evolution </vt:lpstr>
      <vt:lpstr>The file rouge</vt:lpstr>
      <vt:lpstr>Organization of Territories </vt:lpstr>
      <vt:lpstr>System and governance</vt:lpstr>
      <vt:lpstr> Functions and activities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Bruno</dc:creator>
  <cp:lastModifiedBy>Bruno</cp:lastModifiedBy>
  <cp:revision>94</cp:revision>
  <dcterms:created xsi:type="dcterms:W3CDTF">2015-05-24T04:31:18Z</dcterms:created>
  <dcterms:modified xsi:type="dcterms:W3CDTF">2015-06-01T05:43:43Z</dcterms:modified>
</cp:coreProperties>
</file>